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6"/>
  </p:sldMasterIdLst>
  <p:sldIdLst>
    <p:sldId id="276" r:id="rId47"/>
  </p:sldIdLst>
  <p:sldSz cx="7559675" cy="10691813"/>
  <p:notesSz cx="6858000" cy="9144000"/>
  <p:embeddedFontLst>
    <p:embeddedFont>
      <p:font typeface="MMC Display" panose="020B0604020202020204" charset="0"/>
      <p:regular r:id="rId48"/>
      <p:bold r:id="rId49"/>
    </p:embeddedFont>
    <p:embeddedFont>
      <p:font typeface="Noto Sans" panose="020B0502040504020204" pitchFamily="34" charset="0"/>
      <p:regular r:id="rId50"/>
      <p:bold r:id="rId51"/>
      <p:italic r:id="rId52"/>
      <p:boldItalic r:id="rId53"/>
    </p:embeddedFont>
  </p:embeddedFontLst>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21455-8990-8BC9-9EBB-39A4C1A1C655}" name="Good, Sharon" initials="SG" userId="S::sharon.good@mercer.com::dd66abe0-50cd-4f06-adb3-1fa8df60d6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8B3C6-1380-474A-8329-4E71D15C0623}" v="3" dt="2025-10-20T22:52:23.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snapToGrid="0">
      <p:cViewPr varScale="1">
        <p:scale>
          <a:sx n="45" d="100"/>
          <a:sy n="45" d="100"/>
        </p:scale>
        <p:origin x="24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font" Target="fonts/font6.fntdata"/><Relationship Id="rId58" Type="http://schemas.microsoft.com/office/2015/10/relationships/revisionInfo" Target="revisionInfo.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microsoft.com/office/2018/10/relationships/authors" Targe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xml"/><Relationship Id="rId1" Type="http://schemas.openxmlformats.org/officeDocument/2006/relationships/customXml" Target="../../customXml/item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customXml/item39.xml"/><Relationship Id="rId7" Type="http://schemas.openxmlformats.org/officeDocument/2006/relationships/slideMaster" Target="../slideMasters/slideMaster1.xml"/><Relationship Id="rId2" Type="http://schemas.openxmlformats.org/officeDocument/2006/relationships/customXml" Target="../../customXml/item7.xml"/><Relationship Id="rId1" Type="http://schemas.openxmlformats.org/officeDocument/2006/relationships/customXml" Target="../../customXml/item25.xml"/><Relationship Id="rId6" Type="http://schemas.openxmlformats.org/officeDocument/2006/relationships/customXml" Target="../../customXml/item11.xml"/><Relationship Id="rId5" Type="http://schemas.openxmlformats.org/officeDocument/2006/relationships/customXml" Target="../../customXml/item18.xml"/><Relationship Id="rId10" Type="http://schemas.openxmlformats.org/officeDocument/2006/relationships/image" Target="../media/image4.png"/><Relationship Id="rId4" Type="http://schemas.openxmlformats.org/officeDocument/2006/relationships/customXml" Target="../../customXml/item4.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1.xml"/><Relationship Id="rId2" Type="http://schemas.openxmlformats.org/officeDocument/2006/relationships/customXml" Target="../../customXml/item26.xml"/><Relationship Id="rId1" Type="http://schemas.openxmlformats.org/officeDocument/2006/relationships/customXml" Target="../../customXml/item31.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3.xml"/><Relationship Id="rId1" Type="http://schemas.openxmlformats.org/officeDocument/2006/relationships/customXml" Target="../../customXml/item1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2.xml"/><Relationship Id="rId2" Type="http://schemas.openxmlformats.org/officeDocument/2006/relationships/customXml" Target="../../customXml/item20.xml"/><Relationship Id="rId1" Type="http://schemas.openxmlformats.org/officeDocument/2006/relationships/customXml" Target="../../customXml/item17.xml"/><Relationship Id="rId5" Type="http://schemas.openxmlformats.org/officeDocument/2006/relationships/slideMaster" Target="../slideMasters/slideMaster1.xml"/><Relationship Id="rId4" Type="http://schemas.openxmlformats.org/officeDocument/2006/relationships/customXml" Target="../../customXml/item42.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9.xml"/><Relationship Id="rId2" Type="http://schemas.openxmlformats.org/officeDocument/2006/relationships/customXml" Target="../../customXml/item23.xml"/><Relationship Id="rId1" Type="http://schemas.openxmlformats.org/officeDocument/2006/relationships/customXml" Target="../../customXml/item21.xml"/><Relationship Id="rId6" Type="http://schemas.openxmlformats.org/officeDocument/2006/relationships/slideMaster" Target="../slideMasters/slideMaster1.xml"/><Relationship Id="rId5" Type="http://schemas.openxmlformats.org/officeDocument/2006/relationships/customXml" Target="../../customXml/item14.xml"/><Relationship Id="rId4" Type="http://schemas.openxmlformats.org/officeDocument/2006/relationships/customXml" Target="../../customXml/item22.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30.xml"/><Relationship Id="rId7" Type="http://schemas.openxmlformats.org/officeDocument/2006/relationships/slideMaster" Target="../slideMasters/slideMaster1.xml"/><Relationship Id="rId2" Type="http://schemas.openxmlformats.org/officeDocument/2006/relationships/customXml" Target="../../customXml/item33.xml"/><Relationship Id="rId1" Type="http://schemas.openxmlformats.org/officeDocument/2006/relationships/customXml" Target="../../customXml/item37.xml"/><Relationship Id="rId6" Type="http://schemas.openxmlformats.org/officeDocument/2006/relationships/customXml" Target="../../customXml/item36.xml"/><Relationship Id="rId5" Type="http://schemas.openxmlformats.org/officeDocument/2006/relationships/customXml" Target="../../customXml/item16.xml"/><Relationship Id="rId4" Type="http://schemas.openxmlformats.org/officeDocument/2006/relationships/customXml" Target="../../customXml/item44.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45.xml"/><Relationship Id="rId2" Type="http://schemas.openxmlformats.org/officeDocument/2006/relationships/customXml" Target="../../customXml/item32.xml"/><Relationship Id="rId1" Type="http://schemas.openxmlformats.org/officeDocument/2006/relationships/customXml" Target="../../customXml/item1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38.xml"/><Relationship Id="rId1" Type="http://schemas.openxmlformats.org/officeDocument/2006/relationships/customXml" Target="../../customXml/item4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4"/>
          <a:stretch>
            <a:fillRect/>
          </a:stretch>
        </a:blip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2"/>
            </p:custDataLst>
          </p:nvPr>
        </p:nvSpPr>
        <p:spPr>
          <a:xfrm>
            <a:off x="3850710" y="9212802"/>
            <a:ext cx="3409729" cy="732587"/>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AU" sz="1156" dirty="0">
              <a:solidFill>
                <a:schemeClr val="lt1"/>
              </a:solidFill>
            </a:endParaRPr>
          </a:p>
        </p:txBody>
      </p:sp>
      <p:pic>
        <p:nvPicPr>
          <p:cNvPr id="11" name="CoverMainLogo_WHITE" descr="The Mercer company logo.">
            <a:extLst>
              <a:ext uri="{FF2B5EF4-FFF2-40B4-BE49-F238E27FC236}">
                <a16:creationId xmlns:a16="http://schemas.microsoft.com/office/drawing/2014/main" id="{203B2858-EE36-FF11-CFC0-FFAC418C9994}"/>
              </a:ext>
            </a:extLst>
          </p:cNvPr>
          <p:cNvPicPr>
            <a:picLocks noChangeAspect="1"/>
          </p:cNvPicPr>
          <p:nvPr userDrawn="1"/>
        </p:nvPicPr>
        <p:blipFill>
          <a:blip r:embed="rId5"/>
          <a:stretch>
            <a:fillRect/>
          </a:stretch>
        </p:blipFill>
        <p:spPr bwMode="invGray">
          <a:xfrm>
            <a:off x="301363" y="538750"/>
            <a:ext cx="1962160" cy="299372"/>
          </a:xfrm>
          <a:prstGeom prst="rect">
            <a:avLst/>
          </a:prstGeom>
        </p:spPr>
      </p:pic>
      <p:pic>
        <p:nvPicPr>
          <p:cNvPr id="13" name="CoverMainLogo_COLOUR" descr="The Mercer company logo." hidden="1">
            <a:extLst>
              <a:ext uri="{FF2B5EF4-FFF2-40B4-BE49-F238E27FC236}">
                <a16:creationId xmlns:a16="http://schemas.microsoft.com/office/drawing/2014/main" id="{4E9848EE-BAEB-3109-8524-10FF57B7AA2F}"/>
              </a:ext>
            </a:extLst>
          </p:cNvPr>
          <p:cNvPicPr>
            <a:picLocks noChangeAspect="1"/>
          </p:cNvPicPr>
          <p:nvPr userDrawn="1"/>
        </p:nvPicPr>
        <p:blipFill>
          <a:blip r:embed="rId6"/>
          <a:stretch>
            <a:fillRect/>
          </a:stretch>
        </p:blipFill>
        <p:spPr bwMode="invGray">
          <a:xfrm>
            <a:off x="301363" y="538749"/>
            <a:ext cx="1103715" cy="432426"/>
          </a:xfrm>
          <a:prstGeom prst="rect">
            <a:avLst/>
          </a:prstGeom>
        </p:spPr>
      </p:pic>
    </p:spTree>
    <p:custDataLst>
      <p:custData r:id="rId1"/>
    </p:custDataLst>
    <p:extLst>
      <p:ext uri="{BB962C8B-B14F-4D97-AF65-F5344CB8AC3E}">
        <p14:creationId xmlns:p14="http://schemas.microsoft.com/office/powerpoint/2010/main" val="17020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294029" y="8357643"/>
            <a:ext cx="3680962" cy="835318"/>
          </a:xfrm>
          <a:prstGeom prst="rect">
            <a:avLst/>
          </a:prstGeom>
          <a:noFill/>
        </p:spPr>
        <p:txBody>
          <a:bodyPr wrap="square" lIns="0" tIns="0" rIns="0" bIns="0" rtlCol="0" anchor="b" anchorCtr="0">
            <a:noAutofit/>
          </a:bodyPr>
          <a:lstStyle/>
          <a:p>
            <a:pPr marL="0" marR="0" lvl="0" indent="0" algn="l" defTabSz="660380" rtl="0" eaLnBrk="1" fontAlgn="auto" latinLnBrk="0" hangingPunct="1">
              <a:lnSpc>
                <a:spcPct val="100000"/>
              </a:lnSpc>
              <a:spcBef>
                <a:spcPts val="0"/>
              </a:spcBef>
              <a:spcAft>
                <a:spcPts val="0"/>
              </a:spcAft>
              <a:buClrTx/>
              <a:buSzTx/>
              <a:buFontTx/>
              <a:buNone/>
              <a:tabLst/>
              <a:defRPr/>
            </a:pPr>
            <a:endParaRPr lang="en-AU" sz="1733"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301207" y="2508787"/>
            <a:ext cx="6959232" cy="4989513"/>
          </a:xfrm>
        </p:spPr>
        <p:txBody>
          <a:bodyPr anchor="t" anchorCtr="0">
            <a:noAutofit/>
          </a:bodyPr>
          <a:lstStyle>
            <a:lvl1pPr marL="0" indent="0">
              <a:spcBef>
                <a:spcPts val="0"/>
              </a:spcBef>
              <a:spcAft>
                <a:spcPts val="578"/>
              </a:spcAft>
              <a:buNone/>
              <a:defRPr sz="1156">
                <a:solidFill>
                  <a:schemeClr val="lt1"/>
                </a:solidFill>
              </a:defRPr>
            </a:lvl1pPr>
          </a:lstStyle>
          <a:p>
            <a:pPr lvl="0"/>
            <a:r>
              <a:rPr lang="en-AU"/>
              <a:t>Click to add optional disclaimer</a:t>
            </a:r>
            <a:endParaRPr lang="en-AU"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4448750" y="9501963"/>
            <a:ext cx="2810324" cy="482675"/>
          </a:xfrm>
          <a:prstGeom prst="rect">
            <a:avLst/>
          </a:prstGeom>
          <a:noFill/>
        </p:spPr>
        <p:txBody>
          <a:bodyPr wrap="none" lIns="0" tIns="0" rIns="0" bIns="0" rtlCol="0" anchor="b" anchorCtr="0">
            <a:noAutofit/>
          </a:bodyPr>
          <a:lstStyle/>
          <a:p>
            <a:pPr indent="-660380" algn="r">
              <a:spcBef>
                <a:spcPts val="2600"/>
              </a:spcBef>
            </a:pPr>
            <a:r>
              <a:rPr lang="en-AU" sz="1156">
                <a:solidFill>
                  <a:schemeClr val="lt1"/>
                </a:solidFill>
              </a:rPr>
              <a:t>Copyright © 2024 Mercer (Australia) Pty Ltd. All rights reserved.</a:t>
            </a:r>
            <a:endParaRPr lang="en-AU" sz="1156"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4448750" y="8929488"/>
            <a:ext cx="2810324" cy="617375"/>
          </a:xfrm>
          <a:prstGeom prst="rect">
            <a:avLst/>
          </a:prstGeom>
          <a:noFill/>
        </p:spPr>
        <p:txBody>
          <a:bodyPr wrap="none" lIns="0" tIns="0" rIns="0" bIns="0" rtlCol="0" anchor="b" anchorCtr="0">
            <a:noAutofit/>
          </a:bodyPr>
          <a:lstStyle/>
          <a:p>
            <a:pPr indent="-660380" algn="r">
              <a:spcBef>
                <a:spcPts val="2600"/>
              </a:spcBef>
            </a:pPr>
            <a:r>
              <a:rPr lang="en-AU" sz="1156">
                <a:solidFill>
                  <a:schemeClr val="lt1"/>
                </a:solidFill>
              </a:rPr>
              <a:t>{FileRef}</a:t>
            </a:r>
            <a:endParaRPr lang="en-AU" sz="1156"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294649" y="9675950"/>
            <a:ext cx="3680962" cy="336750"/>
          </a:xfrm>
          <a:prstGeom prst="rect">
            <a:avLst/>
          </a:prstGeom>
          <a:noFill/>
        </p:spPr>
        <p:txBody>
          <a:bodyPr wrap="square" lIns="0" tIns="0" rIns="0" bIns="0" rtlCol="0" anchor="b" anchorCtr="0">
            <a:noAutofit/>
          </a:bodyPr>
          <a:lstStyle/>
          <a:p>
            <a:pPr marL="0" marR="0" lvl="0" indent="0" algn="l" defTabSz="660380" rtl="0" eaLnBrk="1" fontAlgn="auto" latinLnBrk="0" hangingPunct="1">
              <a:lnSpc>
                <a:spcPct val="100000"/>
              </a:lnSpc>
              <a:spcBef>
                <a:spcPts val="0"/>
              </a:spcBef>
              <a:spcAft>
                <a:spcPts val="0"/>
              </a:spcAft>
              <a:buClrTx/>
              <a:buSzTx/>
              <a:buFontTx/>
              <a:buNone/>
              <a:tabLst/>
              <a:defRPr/>
            </a:pPr>
            <a:r>
              <a:rPr lang="en-AU" sz="2022" kern="1200">
                <a:solidFill>
                  <a:schemeClr val="lt1"/>
                </a:solidFill>
                <a:effectLst/>
                <a:latin typeface="+mn-lt"/>
                <a:ea typeface="+mn-ea"/>
                <a:cs typeface="+mn-cs"/>
              </a:rPr>
              <a:t>A business of Marsh McLennan</a:t>
            </a:r>
            <a:endParaRPr lang="en-AU" sz="2022" kern="1200" dirty="0">
              <a:solidFill>
                <a:schemeClr val="lt1"/>
              </a:solidFill>
              <a:effectLst/>
              <a:latin typeface="+mn-lt"/>
              <a:ea typeface="+mn-ea"/>
              <a:cs typeface="+mn-cs"/>
            </a:endParaRPr>
          </a:p>
        </p:txBody>
      </p:sp>
      <p:pic>
        <p:nvPicPr>
          <p:cNvPr id="3" name="MainBackLogo_WHITE" descr="The Mercer company logo.">
            <a:extLst>
              <a:ext uri="{FF2B5EF4-FFF2-40B4-BE49-F238E27FC236}">
                <a16:creationId xmlns:a16="http://schemas.microsoft.com/office/drawing/2014/main" id="{1A6D5BB3-8B7C-7265-B115-E002AE44E555}"/>
              </a:ext>
            </a:extLst>
          </p:cNvPr>
          <p:cNvPicPr>
            <a:picLocks noChangeAspect="1"/>
          </p:cNvPicPr>
          <p:nvPr userDrawn="1"/>
        </p:nvPicPr>
        <p:blipFill>
          <a:blip r:embed="rId9"/>
          <a:stretch>
            <a:fillRect/>
          </a:stretch>
        </p:blipFill>
        <p:spPr bwMode="invGray">
          <a:xfrm>
            <a:off x="301363" y="538749"/>
            <a:ext cx="1103715" cy="432426"/>
          </a:xfrm>
          <a:prstGeom prst="rect">
            <a:avLst/>
          </a:prstGeom>
        </p:spPr>
      </p:pic>
      <p:pic>
        <p:nvPicPr>
          <p:cNvPr id="9" name="MainBackLogo_COLOUR" descr="The Mercer company logo." hidden="1">
            <a:extLst>
              <a:ext uri="{FF2B5EF4-FFF2-40B4-BE49-F238E27FC236}">
                <a16:creationId xmlns:a16="http://schemas.microsoft.com/office/drawing/2014/main" id="{805C7D8E-F3C3-1FBC-81F6-723F5B0B9377}"/>
              </a:ext>
            </a:extLst>
          </p:cNvPr>
          <p:cNvPicPr>
            <a:picLocks noChangeAspect="1"/>
          </p:cNvPicPr>
          <p:nvPr userDrawn="1"/>
        </p:nvPicPr>
        <p:blipFill>
          <a:blip r:embed="rId10"/>
          <a:stretch>
            <a:fillRect/>
          </a:stretch>
        </p:blipFill>
        <p:spPr bwMode="invGray">
          <a:xfrm>
            <a:off x="301363" y="538749"/>
            <a:ext cx="1103715" cy="432426"/>
          </a:xfrm>
          <a:prstGeom prst="rect">
            <a:avLst/>
          </a:prstGeom>
        </p:spPr>
      </p:pic>
    </p:spTree>
    <p:custDataLst>
      <p:custData r:id="rId1"/>
    </p:custDataLst>
    <p:extLst>
      <p:ext uri="{BB962C8B-B14F-4D97-AF65-F5344CB8AC3E}">
        <p14:creationId xmlns:p14="http://schemas.microsoft.com/office/powerpoint/2010/main" val="228573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AU"/>
              <a:t>Click to add title</a:t>
            </a:r>
            <a:endParaRPr lang="en-AU" dirty="0"/>
          </a:p>
        </p:txBody>
      </p:sp>
      <p:sp>
        <p:nvSpPr>
          <p:cNvPr id="3" name="Content Placeholder 2"/>
          <p:cNvSpPr>
            <a:spLocks noGrp="1"/>
          </p:cNvSpPr>
          <p:nvPr>
            <p:ph idx="1" hasCustomPrompt="1"/>
            <p:custDataLst>
              <p:custData r:id="rId2"/>
            </p:custDataLst>
          </p:nvPr>
        </p:nvSpPr>
        <p:spPr/>
        <p:txBody>
          <a:bodyPr/>
          <a:lstStyle/>
          <a:p>
            <a:pPr lvl="0"/>
            <a:r>
              <a:rPr lang="en-AU"/>
              <a:t>Click to add text</a:t>
            </a:r>
            <a:endParaRPr lang="en-AU" dirty="0"/>
          </a:p>
        </p:txBody>
      </p:sp>
      <p:sp>
        <p:nvSpPr>
          <p:cNvPr id="4" name="Slide Number Placeholder 3"/>
          <p:cNvSpPr>
            <a:spLocks noGrp="1"/>
          </p:cNvSpPr>
          <p:nvPr>
            <p:ph type="sldNum" sz="quarter" idx="10"/>
          </p:nvPr>
        </p:nvSpPr>
        <p:spPr/>
        <p:txBody>
          <a:bodyPr/>
          <a:lstStyle/>
          <a:p>
            <a:pPr algn="r"/>
            <a:fld id="{DF66040D-6F20-4F4B-8995-856BEECD84BE}" type="slidenum">
              <a:rPr lang="en-AU" smtClean="0"/>
              <a:pPr algn="r"/>
              <a:t>‹#›</a:t>
            </a:fld>
            <a:endParaRPr lang="en-AU" dirty="0"/>
          </a:p>
        </p:txBody>
      </p:sp>
      <p:sp>
        <p:nvSpPr>
          <p:cNvPr id="5" name="Footer Placeholder 4"/>
          <p:cNvSpPr>
            <a:spLocks noGrp="1"/>
          </p:cNvSpPr>
          <p:nvPr>
            <p:ph type="ftr" sz="quarter" idx="11"/>
          </p:nvPr>
        </p:nvSpPr>
        <p:spPr/>
        <p:txBody>
          <a:bodyPr/>
          <a:lstStyle/>
          <a:p>
            <a:pPr>
              <a:spcAft>
                <a:spcPts val="867"/>
              </a:spcAft>
            </a:pPr>
            <a:endParaRPr lang="en-AU" dirty="0"/>
          </a:p>
        </p:txBody>
      </p:sp>
      <p:sp>
        <p:nvSpPr>
          <p:cNvPr id="7" name="Text Placeholder 6"/>
          <p:cNvSpPr>
            <a:spLocks noGrp="1"/>
          </p:cNvSpPr>
          <p:nvPr>
            <p:ph type="body" sz="quarter" idx="12" hasCustomPrompt="1"/>
            <p:custDataLst>
              <p:custData r:id="rId3"/>
            </p:custDataLst>
          </p:nvPr>
        </p:nvSpPr>
        <p:spPr>
          <a:xfrm>
            <a:off x="301207" y="1257200"/>
            <a:ext cx="6961201" cy="499513"/>
          </a:xfrm>
        </p:spPr>
        <p:txBody>
          <a:bodyPr/>
          <a:lstStyle>
            <a:lvl1pPr marL="0" indent="0">
              <a:buNone/>
              <a:defRPr b="1">
                <a:solidFill>
                  <a:schemeClr val="dk1"/>
                </a:solidFill>
              </a:defRPr>
            </a:lvl1pPr>
          </a:lstStyle>
          <a:p>
            <a:pPr lvl="0"/>
            <a:r>
              <a:rPr lang="en-AU"/>
              <a:t>Click to add subtitle</a:t>
            </a:r>
            <a:endParaRPr lang="en-AU" dirty="0"/>
          </a:p>
        </p:txBody>
      </p:sp>
    </p:spTree>
    <p:extLst>
      <p:ext uri="{BB962C8B-B14F-4D97-AF65-F5344CB8AC3E}">
        <p14:creationId xmlns:p14="http://schemas.microsoft.com/office/powerpoint/2010/main" val="36749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AU"/>
              <a:t>Click to add title</a:t>
            </a:r>
            <a:endParaRPr lang="en-AU" dirty="0"/>
          </a:p>
        </p:txBody>
      </p:sp>
      <p:sp>
        <p:nvSpPr>
          <p:cNvPr id="3" name="Slide Number Placeholder 2"/>
          <p:cNvSpPr>
            <a:spLocks noGrp="1"/>
          </p:cNvSpPr>
          <p:nvPr>
            <p:ph type="sldNum" sz="quarter" idx="10"/>
          </p:nvPr>
        </p:nvSpPr>
        <p:spPr/>
        <p:txBody>
          <a:bodyPr/>
          <a:lstStyle/>
          <a:p>
            <a:pPr algn="r"/>
            <a:fld id="{DF66040D-6F20-4F4B-8995-856BEECD84BE}" type="slidenum">
              <a:rPr lang="en-AU" smtClean="0"/>
              <a:pPr algn="r"/>
              <a:t>‹#›</a:t>
            </a:fld>
            <a:endParaRPr lang="en-AU" dirty="0"/>
          </a:p>
        </p:txBody>
      </p:sp>
      <p:sp>
        <p:nvSpPr>
          <p:cNvPr id="4" name="Footer Placeholder 3"/>
          <p:cNvSpPr>
            <a:spLocks noGrp="1"/>
          </p:cNvSpPr>
          <p:nvPr>
            <p:ph type="ftr" sz="quarter" idx="11"/>
          </p:nvPr>
        </p:nvSpPr>
        <p:spPr/>
        <p:txBody>
          <a:bodyPr/>
          <a:lstStyle/>
          <a:p>
            <a:pPr>
              <a:spcAft>
                <a:spcPts val="867"/>
              </a:spcAft>
            </a:pPr>
            <a:endParaRPr lang="en-AU" dirty="0"/>
          </a:p>
        </p:txBody>
      </p:sp>
      <p:sp>
        <p:nvSpPr>
          <p:cNvPr id="6" name="Text Placeholder 5"/>
          <p:cNvSpPr>
            <a:spLocks noGrp="1"/>
          </p:cNvSpPr>
          <p:nvPr>
            <p:ph type="body" sz="quarter" idx="12" hasCustomPrompt="1"/>
            <p:custDataLst>
              <p:custData r:id="rId2"/>
            </p:custDataLst>
          </p:nvPr>
        </p:nvSpPr>
        <p:spPr>
          <a:xfrm>
            <a:off x="301207" y="1257200"/>
            <a:ext cx="6960101" cy="499513"/>
          </a:xfrm>
        </p:spPr>
        <p:txBody>
          <a:bodyPr/>
          <a:lstStyle>
            <a:lvl1pPr marL="0" indent="0">
              <a:buNone/>
              <a:defRPr b="1">
                <a:solidFill>
                  <a:schemeClr val="dk1"/>
                </a:solidFill>
              </a:defRPr>
            </a:lvl1pPr>
          </a:lstStyle>
          <a:p>
            <a:pPr lvl="0"/>
            <a:r>
              <a:rPr lang="en-AU"/>
              <a:t>Click to add subtitle</a:t>
            </a:r>
            <a:endParaRPr lang="en-AU" dirty="0"/>
          </a:p>
        </p:txBody>
      </p:sp>
    </p:spTree>
    <p:extLst>
      <p:ext uri="{BB962C8B-B14F-4D97-AF65-F5344CB8AC3E}">
        <p14:creationId xmlns:p14="http://schemas.microsoft.com/office/powerpoint/2010/main" val="363089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08695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AU"/>
              <a:t>Click to add title</a:t>
            </a:r>
            <a:endParaRPr lang="en-AU" dirty="0"/>
          </a:p>
        </p:txBody>
      </p:sp>
      <p:sp>
        <p:nvSpPr>
          <p:cNvPr id="3" name="Content Placeholder 2"/>
          <p:cNvSpPr>
            <a:spLocks noGrp="1"/>
          </p:cNvSpPr>
          <p:nvPr>
            <p:ph sz="half" idx="1" hasCustomPrompt="1"/>
            <p:custDataLst>
              <p:custData r:id="rId2"/>
            </p:custDataLst>
          </p:nvPr>
        </p:nvSpPr>
        <p:spPr>
          <a:xfrm>
            <a:off x="301206" y="2509606"/>
            <a:ext cx="3407760" cy="7038777"/>
          </a:xfrm>
        </p:spPr>
        <p:txBody>
          <a:bodyPr/>
          <a:lstStyle/>
          <a:p>
            <a:pPr lvl="0"/>
            <a:r>
              <a:rPr lang="en-AU"/>
              <a:t>Click to add text</a:t>
            </a:r>
            <a:endParaRPr lang="en-AU" dirty="0"/>
          </a:p>
        </p:txBody>
      </p:sp>
      <p:sp>
        <p:nvSpPr>
          <p:cNvPr id="4" name="Content Placeholder 3"/>
          <p:cNvSpPr>
            <a:spLocks noGrp="1"/>
          </p:cNvSpPr>
          <p:nvPr>
            <p:ph sz="half" idx="2" hasCustomPrompt="1"/>
            <p:custDataLst>
              <p:custData r:id="rId3"/>
            </p:custDataLst>
          </p:nvPr>
        </p:nvSpPr>
        <p:spPr>
          <a:xfrm>
            <a:off x="3850710" y="2509606"/>
            <a:ext cx="3409729" cy="7038777"/>
          </a:xfrm>
        </p:spPr>
        <p:txBody>
          <a:bodyPr/>
          <a:lstStyle/>
          <a:p>
            <a:pPr lvl="0"/>
            <a:r>
              <a:rPr lang="en-AU"/>
              <a:t>Click to add text</a:t>
            </a:r>
            <a:endParaRPr lang="en-AU" dirty="0"/>
          </a:p>
        </p:txBody>
      </p:sp>
      <p:sp>
        <p:nvSpPr>
          <p:cNvPr id="5" name="Slide Number Placeholder 4"/>
          <p:cNvSpPr>
            <a:spLocks noGrp="1"/>
          </p:cNvSpPr>
          <p:nvPr>
            <p:ph type="sldNum" sz="quarter" idx="10"/>
          </p:nvPr>
        </p:nvSpPr>
        <p:spPr/>
        <p:txBody>
          <a:bodyPr/>
          <a:lstStyle/>
          <a:p>
            <a:pPr algn="r"/>
            <a:fld id="{DF66040D-6F20-4F4B-8995-856BEECD84BE}" type="slidenum">
              <a:rPr lang="en-AU" smtClean="0"/>
              <a:pPr algn="r"/>
              <a:t>‹#›</a:t>
            </a:fld>
            <a:endParaRPr lang="en-AU" dirty="0"/>
          </a:p>
        </p:txBody>
      </p:sp>
      <p:sp>
        <p:nvSpPr>
          <p:cNvPr id="6" name="Footer Placeholder 5"/>
          <p:cNvSpPr>
            <a:spLocks noGrp="1"/>
          </p:cNvSpPr>
          <p:nvPr>
            <p:ph type="ftr" sz="quarter" idx="11"/>
          </p:nvPr>
        </p:nvSpPr>
        <p:spPr/>
        <p:txBody>
          <a:bodyPr/>
          <a:lstStyle/>
          <a:p>
            <a:pPr>
              <a:spcAft>
                <a:spcPts val="867"/>
              </a:spcAft>
            </a:pPr>
            <a:endParaRPr lang="en-AU" dirty="0"/>
          </a:p>
        </p:txBody>
      </p:sp>
      <p:sp>
        <p:nvSpPr>
          <p:cNvPr id="8" name="Text Placeholder 7"/>
          <p:cNvSpPr>
            <a:spLocks noGrp="1"/>
          </p:cNvSpPr>
          <p:nvPr>
            <p:ph type="body" sz="quarter" idx="12" hasCustomPrompt="1"/>
            <p:custDataLst>
              <p:custData r:id="rId4"/>
            </p:custDataLst>
          </p:nvPr>
        </p:nvSpPr>
        <p:spPr>
          <a:xfrm>
            <a:off x="301208" y="1257200"/>
            <a:ext cx="6960098" cy="499513"/>
          </a:xfrm>
        </p:spPr>
        <p:txBody>
          <a:bodyPr/>
          <a:lstStyle>
            <a:lvl1pPr marL="0" indent="0">
              <a:buNone/>
              <a:defRPr b="1">
                <a:solidFill>
                  <a:schemeClr val="dk1"/>
                </a:solidFill>
              </a:defRPr>
            </a:lvl1pPr>
          </a:lstStyle>
          <a:p>
            <a:pPr lvl="0"/>
            <a:r>
              <a:rPr lang="en-AU"/>
              <a:t>Click to add subtitle</a:t>
            </a:r>
            <a:endParaRPr lang="en-AU" dirty="0"/>
          </a:p>
        </p:txBody>
      </p:sp>
    </p:spTree>
    <p:extLst>
      <p:ext uri="{BB962C8B-B14F-4D97-AF65-F5344CB8AC3E}">
        <p14:creationId xmlns:p14="http://schemas.microsoft.com/office/powerpoint/2010/main" val="424954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AU"/>
              <a:t>Click to add title</a:t>
            </a:r>
            <a:endParaRPr lang="en-AU" dirty="0"/>
          </a:p>
        </p:txBody>
      </p:sp>
      <p:sp>
        <p:nvSpPr>
          <p:cNvPr id="3" name="Content Placeholder 2"/>
          <p:cNvSpPr>
            <a:spLocks noGrp="1"/>
          </p:cNvSpPr>
          <p:nvPr>
            <p:ph sz="quarter" idx="1" hasCustomPrompt="1"/>
            <p:custDataLst>
              <p:custData r:id="rId2"/>
            </p:custDataLst>
          </p:nvPr>
        </p:nvSpPr>
        <p:spPr>
          <a:xfrm>
            <a:off x="299238" y="2509606"/>
            <a:ext cx="2220655" cy="7038777"/>
          </a:xfrm>
        </p:spPr>
        <p:txBody>
          <a:bodyPr/>
          <a:lstStyle/>
          <a:p>
            <a:pPr lvl="0"/>
            <a:r>
              <a:rPr lang="en-AU"/>
              <a:t>Click to add text</a:t>
            </a:r>
            <a:endParaRPr lang="en-AU" dirty="0"/>
          </a:p>
        </p:txBody>
      </p:sp>
      <p:sp>
        <p:nvSpPr>
          <p:cNvPr id="4" name="Content Placeholder 3"/>
          <p:cNvSpPr>
            <a:spLocks noGrp="1"/>
          </p:cNvSpPr>
          <p:nvPr>
            <p:ph sz="quarter" idx="2" hasCustomPrompt="1"/>
            <p:custDataLst>
              <p:custData r:id="rId3"/>
            </p:custDataLst>
          </p:nvPr>
        </p:nvSpPr>
        <p:spPr>
          <a:xfrm>
            <a:off x="2669510" y="2509608"/>
            <a:ext cx="2220655" cy="7038777"/>
          </a:xfrm>
        </p:spPr>
        <p:txBody>
          <a:bodyPr/>
          <a:lstStyle/>
          <a:p>
            <a:pPr lvl="0"/>
            <a:r>
              <a:rPr lang="en-AU"/>
              <a:t>Click to add text</a:t>
            </a:r>
            <a:endParaRPr lang="en-AU" dirty="0"/>
          </a:p>
        </p:txBody>
      </p:sp>
      <p:sp>
        <p:nvSpPr>
          <p:cNvPr id="5" name="Content Placeholder 4"/>
          <p:cNvSpPr>
            <a:spLocks noGrp="1"/>
          </p:cNvSpPr>
          <p:nvPr>
            <p:ph sz="half" idx="3" hasCustomPrompt="1"/>
            <p:custDataLst>
              <p:custData r:id="rId4"/>
            </p:custDataLst>
          </p:nvPr>
        </p:nvSpPr>
        <p:spPr>
          <a:xfrm>
            <a:off x="5039783" y="2509606"/>
            <a:ext cx="2220655" cy="7038777"/>
          </a:xfrm>
        </p:spPr>
        <p:txBody>
          <a:bodyPr/>
          <a:lstStyle/>
          <a:p>
            <a:pPr lvl="0"/>
            <a:r>
              <a:rPr lang="en-AU"/>
              <a:t>Click to add text</a:t>
            </a:r>
            <a:endParaRPr lang="en-AU" dirty="0"/>
          </a:p>
        </p:txBody>
      </p:sp>
      <p:sp>
        <p:nvSpPr>
          <p:cNvPr id="6" name="Slide Number Placeholder 5"/>
          <p:cNvSpPr>
            <a:spLocks noGrp="1"/>
          </p:cNvSpPr>
          <p:nvPr>
            <p:ph type="sldNum" sz="quarter" idx="10"/>
          </p:nvPr>
        </p:nvSpPr>
        <p:spPr/>
        <p:txBody>
          <a:bodyPr/>
          <a:lstStyle/>
          <a:p>
            <a:pPr algn="r"/>
            <a:fld id="{DF66040D-6F20-4F4B-8995-856BEECD84BE}" type="slidenum">
              <a:rPr lang="en-AU" smtClean="0"/>
              <a:pPr algn="r"/>
              <a:t>‹#›</a:t>
            </a:fld>
            <a:endParaRPr lang="en-AU" dirty="0"/>
          </a:p>
        </p:txBody>
      </p:sp>
      <p:sp>
        <p:nvSpPr>
          <p:cNvPr id="7" name="Footer Placeholder 6"/>
          <p:cNvSpPr>
            <a:spLocks noGrp="1"/>
          </p:cNvSpPr>
          <p:nvPr>
            <p:ph type="ftr" sz="quarter" idx="11"/>
          </p:nvPr>
        </p:nvSpPr>
        <p:spPr/>
        <p:txBody>
          <a:bodyPr/>
          <a:lstStyle/>
          <a:p>
            <a:pPr>
              <a:spcAft>
                <a:spcPts val="867"/>
              </a:spcAft>
            </a:pPr>
            <a:endParaRPr lang="en-AU" dirty="0"/>
          </a:p>
        </p:txBody>
      </p:sp>
      <p:sp>
        <p:nvSpPr>
          <p:cNvPr id="9" name="Text Placeholder 8"/>
          <p:cNvSpPr>
            <a:spLocks noGrp="1"/>
          </p:cNvSpPr>
          <p:nvPr>
            <p:ph type="body" sz="quarter" idx="12" hasCustomPrompt="1"/>
            <p:custDataLst>
              <p:custData r:id="rId5"/>
            </p:custDataLst>
          </p:nvPr>
        </p:nvSpPr>
        <p:spPr>
          <a:xfrm>
            <a:off x="301206" y="1257200"/>
            <a:ext cx="6959231" cy="499513"/>
          </a:xfrm>
        </p:spPr>
        <p:txBody>
          <a:bodyPr/>
          <a:lstStyle>
            <a:lvl1pPr marL="0" indent="0">
              <a:buNone/>
              <a:defRPr b="1">
                <a:solidFill>
                  <a:schemeClr val="dk1"/>
                </a:solidFill>
              </a:defRPr>
            </a:lvl1pPr>
          </a:lstStyle>
          <a:p>
            <a:pPr lvl="0"/>
            <a:r>
              <a:rPr lang="en-AU"/>
              <a:t>Click to add subtitle</a:t>
            </a:r>
            <a:endParaRPr lang="en-AU" dirty="0"/>
          </a:p>
        </p:txBody>
      </p:sp>
    </p:spTree>
    <p:extLst>
      <p:ext uri="{BB962C8B-B14F-4D97-AF65-F5344CB8AC3E}">
        <p14:creationId xmlns:p14="http://schemas.microsoft.com/office/powerpoint/2010/main" val="23020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AU"/>
              <a:t>Click to add title</a:t>
            </a:r>
            <a:endParaRPr lang="en-AU" dirty="0"/>
          </a:p>
        </p:txBody>
      </p:sp>
      <p:sp>
        <p:nvSpPr>
          <p:cNvPr id="3" name="Content Placeholder 2"/>
          <p:cNvSpPr>
            <a:spLocks noGrp="1"/>
          </p:cNvSpPr>
          <p:nvPr>
            <p:ph sz="quarter" idx="1" hasCustomPrompt="1"/>
            <p:custDataLst>
              <p:custData r:id="rId2"/>
            </p:custDataLst>
          </p:nvPr>
        </p:nvSpPr>
        <p:spPr>
          <a:xfrm>
            <a:off x="301206" y="2509607"/>
            <a:ext cx="1628086" cy="7033827"/>
          </a:xfrm>
        </p:spPr>
        <p:txBody>
          <a:bodyPr/>
          <a:lstStyle/>
          <a:p>
            <a:pPr lvl="0"/>
            <a:r>
              <a:rPr lang="en-AU"/>
              <a:t>Click to add text</a:t>
            </a:r>
            <a:endParaRPr lang="en-AU" dirty="0"/>
          </a:p>
        </p:txBody>
      </p:sp>
      <p:sp>
        <p:nvSpPr>
          <p:cNvPr id="4" name="Content Placeholder 3"/>
          <p:cNvSpPr>
            <a:spLocks noGrp="1"/>
          </p:cNvSpPr>
          <p:nvPr>
            <p:ph sz="quarter" idx="2" hasCustomPrompt="1"/>
            <p:custDataLst>
              <p:custData r:id="rId3"/>
            </p:custDataLst>
          </p:nvPr>
        </p:nvSpPr>
        <p:spPr>
          <a:xfrm>
            <a:off x="2078910" y="2509607"/>
            <a:ext cx="1630055" cy="7033827"/>
          </a:xfrm>
        </p:spPr>
        <p:txBody>
          <a:bodyPr/>
          <a:lstStyle/>
          <a:p>
            <a:pPr lvl="0"/>
            <a:r>
              <a:rPr lang="en-AU"/>
              <a:t>Click to add text</a:t>
            </a:r>
            <a:endParaRPr lang="en-AU" dirty="0"/>
          </a:p>
        </p:txBody>
      </p:sp>
      <p:sp>
        <p:nvSpPr>
          <p:cNvPr id="5" name="Content Placeholder 4"/>
          <p:cNvSpPr>
            <a:spLocks noGrp="1"/>
          </p:cNvSpPr>
          <p:nvPr>
            <p:ph sz="quarter" idx="3" hasCustomPrompt="1"/>
            <p:custDataLst>
              <p:custData r:id="rId4"/>
            </p:custDataLst>
          </p:nvPr>
        </p:nvSpPr>
        <p:spPr>
          <a:xfrm>
            <a:off x="3850710" y="2509608"/>
            <a:ext cx="1630055" cy="7038777"/>
          </a:xfrm>
        </p:spPr>
        <p:txBody>
          <a:bodyPr/>
          <a:lstStyle/>
          <a:p>
            <a:pPr lvl="0"/>
            <a:r>
              <a:rPr lang="en-AU"/>
              <a:t>Click to add text</a:t>
            </a:r>
            <a:endParaRPr lang="en-AU" dirty="0"/>
          </a:p>
        </p:txBody>
      </p:sp>
      <p:sp>
        <p:nvSpPr>
          <p:cNvPr id="6" name="Content Placeholder 5"/>
          <p:cNvSpPr>
            <a:spLocks noGrp="1"/>
          </p:cNvSpPr>
          <p:nvPr>
            <p:ph sz="quarter" idx="4" hasCustomPrompt="1"/>
            <p:custDataLst>
              <p:custData r:id="rId5"/>
            </p:custDataLst>
          </p:nvPr>
        </p:nvSpPr>
        <p:spPr>
          <a:xfrm>
            <a:off x="5630382" y="2509608"/>
            <a:ext cx="1630055" cy="7038777"/>
          </a:xfrm>
        </p:spPr>
        <p:txBody>
          <a:bodyPr/>
          <a:lstStyle/>
          <a:p>
            <a:pPr lvl="0"/>
            <a:r>
              <a:rPr lang="en-AU"/>
              <a:t>Click to add text</a:t>
            </a:r>
            <a:endParaRPr lang="en-AU" dirty="0"/>
          </a:p>
        </p:txBody>
      </p:sp>
      <p:sp>
        <p:nvSpPr>
          <p:cNvPr id="7" name="Slide Number Placeholder 6"/>
          <p:cNvSpPr>
            <a:spLocks noGrp="1"/>
          </p:cNvSpPr>
          <p:nvPr>
            <p:ph type="sldNum" sz="quarter" idx="10"/>
          </p:nvPr>
        </p:nvSpPr>
        <p:spPr/>
        <p:txBody>
          <a:bodyPr/>
          <a:lstStyle/>
          <a:p>
            <a:pPr algn="r"/>
            <a:fld id="{DF66040D-6F20-4F4B-8995-856BEECD84BE}" type="slidenum">
              <a:rPr lang="en-AU" smtClean="0"/>
              <a:pPr algn="r"/>
              <a:t>‹#›</a:t>
            </a:fld>
            <a:endParaRPr lang="en-AU" dirty="0"/>
          </a:p>
        </p:txBody>
      </p:sp>
      <p:sp>
        <p:nvSpPr>
          <p:cNvPr id="8" name="Footer Placeholder 7"/>
          <p:cNvSpPr>
            <a:spLocks noGrp="1"/>
          </p:cNvSpPr>
          <p:nvPr>
            <p:ph type="ftr" sz="quarter" idx="11"/>
          </p:nvPr>
        </p:nvSpPr>
        <p:spPr/>
        <p:txBody>
          <a:bodyPr/>
          <a:lstStyle/>
          <a:p>
            <a:pPr>
              <a:spcAft>
                <a:spcPts val="867"/>
              </a:spcAft>
            </a:pPr>
            <a:endParaRPr lang="en-AU" dirty="0"/>
          </a:p>
        </p:txBody>
      </p:sp>
      <p:sp>
        <p:nvSpPr>
          <p:cNvPr id="10" name="Text Placeholder 9"/>
          <p:cNvSpPr>
            <a:spLocks noGrp="1"/>
          </p:cNvSpPr>
          <p:nvPr>
            <p:ph type="body" sz="quarter" idx="12" hasCustomPrompt="1"/>
            <p:custDataLst>
              <p:custData r:id="rId6"/>
            </p:custDataLst>
          </p:nvPr>
        </p:nvSpPr>
        <p:spPr>
          <a:xfrm>
            <a:off x="301208" y="1257200"/>
            <a:ext cx="6959230" cy="499513"/>
          </a:xfrm>
        </p:spPr>
        <p:txBody>
          <a:bodyPr/>
          <a:lstStyle>
            <a:lvl1pPr marL="0" indent="0">
              <a:buNone/>
              <a:defRPr b="1">
                <a:solidFill>
                  <a:schemeClr val="dk1"/>
                </a:solidFill>
              </a:defRPr>
            </a:lvl1pPr>
          </a:lstStyle>
          <a:p>
            <a:pPr lvl="0"/>
            <a:r>
              <a:rPr lang="en-AU"/>
              <a:t>Click to add subtitle</a:t>
            </a:r>
            <a:endParaRPr lang="en-AU" dirty="0"/>
          </a:p>
        </p:txBody>
      </p:sp>
    </p:spTree>
    <p:extLst>
      <p:ext uri="{BB962C8B-B14F-4D97-AF65-F5344CB8AC3E}">
        <p14:creationId xmlns:p14="http://schemas.microsoft.com/office/powerpoint/2010/main" val="99581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301206" y="565093"/>
            <a:ext cx="3407760" cy="8978340"/>
          </a:xfrm>
        </p:spPr>
        <p:txBody>
          <a:bodyPr/>
          <a:lstStyle>
            <a:lvl1pPr marL="337070" indent="-337070">
              <a:lnSpc>
                <a:spcPct val="90000"/>
              </a:lnSpc>
              <a:spcBef>
                <a:spcPts val="1300"/>
              </a:spcBef>
              <a:buFont typeface="+mj-lt"/>
              <a:buAutoNum type="arabicPeriod"/>
              <a:tabLst/>
              <a:defRPr>
                <a:solidFill>
                  <a:schemeClr val="dk1"/>
                </a:solidFill>
              </a:defRPr>
            </a:lvl1pPr>
            <a:lvl2pPr>
              <a:buNone/>
              <a:defRPr/>
            </a:lvl2pPr>
          </a:lstStyle>
          <a:p>
            <a:pPr lvl="0"/>
            <a:r>
              <a:rPr lang="en-AU"/>
              <a:t>Click to add topic</a:t>
            </a:r>
            <a:endParaRPr lang="en-AU" dirty="0"/>
          </a:p>
        </p:txBody>
      </p:sp>
      <p:sp>
        <p:nvSpPr>
          <p:cNvPr id="4" name="Text Placeholder 3"/>
          <p:cNvSpPr>
            <a:spLocks noGrp="1"/>
          </p:cNvSpPr>
          <p:nvPr>
            <p:ph type="body" sz="quarter" idx="13" hasCustomPrompt="1"/>
            <p:custDataLst>
              <p:custData r:id="rId3"/>
            </p:custDataLst>
          </p:nvPr>
        </p:nvSpPr>
        <p:spPr>
          <a:xfrm>
            <a:off x="301345" y="7633000"/>
            <a:ext cx="6959961" cy="2879213"/>
          </a:xfrm>
        </p:spPr>
        <p:txBody>
          <a:bodyPr/>
          <a:lstStyle>
            <a:lvl1pPr marL="0" indent="0" algn="r">
              <a:buNone/>
              <a:defRPr sz="17333" b="1">
                <a:solidFill>
                  <a:schemeClr val="dk1"/>
                </a:solidFill>
              </a:defRPr>
            </a:lvl1pPr>
          </a:lstStyle>
          <a:p>
            <a:pPr lvl="0"/>
            <a:r>
              <a:rPr lang="en-AU"/>
              <a:t>Agenda</a:t>
            </a:r>
            <a:endParaRPr lang="en-AU" dirty="0"/>
          </a:p>
        </p:txBody>
      </p:sp>
    </p:spTree>
    <p:custDataLst>
      <p:custData r:id="rId1"/>
    </p:custDataLst>
    <p:extLst>
      <p:ext uri="{BB962C8B-B14F-4D97-AF65-F5344CB8AC3E}">
        <p14:creationId xmlns:p14="http://schemas.microsoft.com/office/powerpoint/2010/main" val="290379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299237" y="559339"/>
            <a:ext cx="5151765" cy="8984094"/>
          </a:xfrm>
        </p:spPr>
        <p:txBody>
          <a:bodyPr anchor="t" anchorCtr="0"/>
          <a:lstStyle>
            <a:lvl1pPr>
              <a:defRPr sz="7800" b="1">
                <a:solidFill>
                  <a:schemeClr val="dk1"/>
                </a:solidFill>
                <a:latin typeface="+mj-lt"/>
              </a:defRPr>
            </a:lvl1pPr>
          </a:lstStyle>
          <a:p>
            <a:r>
              <a:rPr lang="en-AU"/>
              <a:t>Click to add title</a:t>
            </a:r>
            <a:endParaRPr lang="en-AU" dirty="0"/>
          </a:p>
        </p:txBody>
      </p:sp>
      <p:sp>
        <p:nvSpPr>
          <p:cNvPr id="3" name="Text Placeholder 2"/>
          <p:cNvSpPr>
            <a:spLocks noGrp="1"/>
          </p:cNvSpPr>
          <p:nvPr>
            <p:ph type="body" idx="1" hasCustomPrompt="1"/>
            <p:custDataLst>
              <p:custData r:id="rId3"/>
            </p:custDataLst>
          </p:nvPr>
        </p:nvSpPr>
        <p:spPr>
          <a:xfrm>
            <a:off x="4879562" y="982188"/>
            <a:ext cx="2678625" cy="9709625"/>
          </a:xfrm>
        </p:spPr>
        <p:txBody>
          <a:bodyPr wrap="none" lIns="0" tIns="46800" rIns="216000" bIns="0"/>
          <a:lstStyle>
            <a:lvl1pPr marL="0" indent="0" algn="r">
              <a:buNone/>
              <a:defRPr sz="72220" b="1">
                <a:solidFill>
                  <a:schemeClr val="dk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AU"/>
              <a:t>#</a:t>
            </a:r>
            <a:endParaRPr lang="en-AU" dirty="0"/>
          </a:p>
        </p:txBody>
      </p:sp>
    </p:spTree>
    <p:custDataLst>
      <p:custData r:id="rId1"/>
    </p:custDataLst>
    <p:extLst>
      <p:ext uri="{BB962C8B-B14F-4D97-AF65-F5344CB8AC3E}">
        <p14:creationId xmlns:p14="http://schemas.microsoft.com/office/powerpoint/2010/main" val="104441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2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29.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3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301206" y="554393"/>
            <a:ext cx="6959231" cy="772185"/>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301207" y="2509607"/>
            <a:ext cx="6959232" cy="703792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7087195" y="10158626"/>
            <a:ext cx="174111" cy="355738"/>
          </a:xfrm>
          <a:prstGeom prst="rect">
            <a:avLst/>
          </a:prstGeom>
          <a:noFill/>
        </p:spPr>
        <p:txBody>
          <a:bodyPr wrap="square" lIns="0" tIns="0" rIns="0" bIns="0" rtlCol="0">
            <a:spAutoFit/>
          </a:bodyPr>
          <a:lstStyle>
            <a:lvl1pPr algn="r">
              <a:defRPr lang="en-GB" sz="1156"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3850524" y="9962188"/>
            <a:ext cx="2819253" cy="387263"/>
          </a:xfrm>
          <a:prstGeom prst="rect">
            <a:avLst/>
          </a:prstGeom>
        </p:spPr>
        <p:txBody>
          <a:bodyPr vert="horz" lIns="0" tIns="0" rIns="0" bIns="0" rtlCol="0" anchor="b">
            <a:noAutofit/>
          </a:bodyPr>
          <a:lstStyle>
            <a:lvl1pPr algn="r">
              <a:defRPr lang="en-GB" sz="1156" b="0"/>
            </a:lvl1pPr>
          </a:lstStyle>
          <a:p>
            <a:pPr>
              <a:spcAft>
                <a:spcPts val="867"/>
              </a:spcAft>
            </a:pPr>
            <a:endParaRPr lang="en-AU" dirty="0"/>
          </a:p>
        </p:txBody>
      </p:sp>
      <p:pic>
        <p:nvPicPr>
          <p:cNvPr id="7" name="ContentLogo_WHITE" descr="The Mercer company logo." hidden="1">
            <a:extLst>
              <a:ext uri="{FF2B5EF4-FFF2-40B4-BE49-F238E27FC236}">
                <a16:creationId xmlns:a16="http://schemas.microsoft.com/office/drawing/2014/main" id="{21D36BCE-DBFE-FAC2-1F90-43EF1EFB05AB}"/>
              </a:ext>
            </a:extLst>
          </p:cNvPr>
          <p:cNvPicPr>
            <a:picLocks noChangeAspect="1"/>
          </p:cNvPicPr>
          <p:nvPr userDrawn="1"/>
        </p:nvPicPr>
        <p:blipFill>
          <a:blip r:embed="rId17"/>
          <a:stretch>
            <a:fillRect/>
          </a:stretch>
        </p:blipFill>
        <p:spPr bwMode="invGray">
          <a:xfrm>
            <a:off x="301363" y="10158609"/>
            <a:ext cx="449802" cy="175821"/>
          </a:xfrm>
          <a:prstGeom prst="rect">
            <a:avLst/>
          </a:prstGeom>
        </p:spPr>
      </p:pic>
    </p:spTree>
    <p:custDataLst>
      <p:custData r:id="rId12"/>
    </p:custDataLst>
    <p:extLst>
      <p:ext uri="{BB962C8B-B14F-4D97-AF65-F5344CB8AC3E}">
        <p14:creationId xmlns:p14="http://schemas.microsoft.com/office/powerpoint/2010/main" val="4060255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l" defTabSz="660380" rtl="0" eaLnBrk="1" latinLnBrk="0" hangingPunct="1">
        <a:lnSpc>
          <a:spcPct val="80000"/>
        </a:lnSpc>
        <a:spcBef>
          <a:spcPct val="0"/>
        </a:spcBef>
        <a:buNone/>
        <a:defRPr sz="4333" b="1" kern="1200">
          <a:solidFill>
            <a:schemeClr val="dk1"/>
          </a:solidFill>
          <a:latin typeface="+mj-lt"/>
          <a:ea typeface="+mj-ea"/>
          <a:cs typeface="+mj-cs"/>
        </a:defRPr>
      </a:lvl1pPr>
    </p:titleStyle>
    <p:bodyStyle>
      <a:lvl1pPr marL="330190" indent="-330190" algn="l" defTabSz="660380" rtl="0" eaLnBrk="1" latinLnBrk="0" hangingPunct="1">
        <a:spcBef>
          <a:spcPts val="0"/>
        </a:spcBef>
        <a:spcAft>
          <a:spcPts val="867"/>
        </a:spcAft>
        <a:buFont typeface="Arial" panose="020B0604020202020204" pitchFamily="34" charset="0"/>
        <a:buChar char="•"/>
        <a:defRPr sz="2600" b="0" kern="1200">
          <a:solidFill>
            <a:schemeClr val="tx1"/>
          </a:solidFill>
          <a:latin typeface="+mn-lt"/>
          <a:ea typeface="+mn-ea"/>
          <a:cs typeface="+mn-cs"/>
        </a:defRPr>
      </a:lvl1pPr>
      <a:lvl2pPr marL="660380" indent="-323312" algn="l" defTabSz="660380" rtl="0" eaLnBrk="1" latinLnBrk="0" hangingPunct="1">
        <a:spcBef>
          <a:spcPts val="0"/>
        </a:spcBef>
        <a:spcAft>
          <a:spcPts val="867"/>
        </a:spcAft>
        <a:buFont typeface="Arial" panose="020B0604020202020204" pitchFamily="34" charset="0"/>
        <a:buChar char="–"/>
        <a:tabLst/>
        <a:defRPr sz="2167" kern="1200">
          <a:solidFill>
            <a:schemeClr val="tx1"/>
          </a:solidFill>
          <a:latin typeface="+mn-lt"/>
          <a:ea typeface="+mn-ea"/>
          <a:cs typeface="+mn-cs"/>
        </a:defRPr>
      </a:lvl2pPr>
      <a:lvl3pPr marL="990570" indent="-330190"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3pPr>
      <a:lvl4pPr marL="1320759" indent="-323312"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4pPr>
      <a:lvl5pPr marL="1650949" indent="-330190"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5pPr>
      <a:lvl6pPr marL="1981139" indent="-323312"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6pPr>
      <a:lvl7pPr marL="2311329" indent="-330190"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7pPr>
      <a:lvl8pPr marL="2641519" indent="-323312"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8pPr>
      <a:lvl9pPr marL="2971709" indent="-330190" algn="l" defTabSz="660380" rtl="0" eaLnBrk="1" latinLnBrk="0" hangingPunct="1">
        <a:spcBef>
          <a:spcPts val="0"/>
        </a:spcBef>
        <a:spcAft>
          <a:spcPts val="867"/>
        </a:spcAft>
        <a:buFont typeface="Arial" panose="020B0604020202020204" pitchFamily="34" charset="0"/>
        <a:buChar char="•"/>
        <a:tabLst/>
        <a:defRPr sz="1733" kern="1200">
          <a:solidFill>
            <a:schemeClr val="tx1"/>
          </a:solidFill>
          <a:latin typeface="+mn-lt"/>
          <a:ea typeface="+mn-ea"/>
          <a:cs typeface="+mn-cs"/>
        </a:defRPr>
      </a:lvl9pPr>
    </p:bodyStyle>
    <p:otherStyle>
      <a:defPPr>
        <a:defRPr lang="en-GB"/>
      </a:defPPr>
      <a:lvl1pPr marL="0" algn="l" defTabSz="660380" rtl="0" eaLnBrk="1" latinLnBrk="0" hangingPunct="1">
        <a:defRPr sz="2600" kern="1200">
          <a:solidFill>
            <a:schemeClr val="tx1"/>
          </a:solidFill>
          <a:latin typeface="+mn-lt"/>
          <a:ea typeface="+mn-ea"/>
          <a:cs typeface="+mn-cs"/>
        </a:defRPr>
      </a:lvl1pPr>
      <a:lvl2pPr marL="660380" algn="l" defTabSz="660380" rtl="0" eaLnBrk="1" latinLnBrk="0" hangingPunct="1">
        <a:defRPr sz="2600" kern="1200">
          <a:solidFill>
            <a:schemeClr val="tx1"/>
          </a:solidFill>
          <a:latin typeface="+mn-lt"/>
          <a:ea typeface="+mn-ea"/>
          <a:cs typeface="+mn-cs"/>
        </a:defRPr>
      </a:lvl2pPr>
      <a:lvl3pPr marL="1320759" algn="l" defTabSz="660380" rtl="0" eaLnBrk="1" latinLnBrk="0" hangingPunct="1">
        <a:defRPr sz="2600" kern="1200">
          <a:solidFill>
            <a:schemeClr val="tx1"/>
          </a:solidFill>
          <a:latin typeface="+mn-lt"/>
          <a:ea typeface="+mn-ea"/>
          <a:cs typeface="+mn-cs"/>
        </a:defRPr>
      </a:lvl3pPr>
      <a:lvl4pPr marL="1981139" algn="l" defTabSz="660380" rtl="0" eaLnBrk="1" latinLnBrk="0" hangingPunct="1">
        <a:defRPr sz="2600" kern="1200">
          <a:solidFill>
            <a:schemeClr val="tx1"/>
          </a:solidFill>
          <a:latin typeface="+mn-lt"/>
          <a:ea typeface="+mn-ea"/>
          <a:cs typeface="+mn-cs"/>
        </a:defRPr>
      </a:lvl4pPr>
      <a:lvl5pPr marL="2641519" algn="l" defTabSz="660380" rtl="0" eaLnBrk="1" latinLnBrk="0" hangingPunct="1">
        <a:defRPr sz="2600" kern="1200">
          <a:solidFill>
            <a:schemeClr val="tx1"/>
          </a:solidFill>
          <a:latin typeface="+mn-lt"/>
          <a:ea typeface="+mn-ea"/>
          <a:cs typeface="+mn-cs"/>
        </a:defRPr>
      </a:lvl5pPr>
      <a:lvl6pPr marL="3301898" algn="l" defTabSz="660380" rtl="0" eaLnBrk="1" latinLnBrk="0" hangingPunct="1">
        <a:defRPr sz="2600" kern="1200">
          <a:solidFill>
            <a:schemeClr val="tx1"/>
          </a:solidFill>
          <a:latin typeface="+mn-lt"/>
          <a:ea typeface="+mn-ea"/>
          <a:cs typeface="+mn-cs"/>
        </a:defRPr>
      </a:lvl6pPr>
      <a:lvl7pPr marL="3962278" algn="l" defTabSz="660380" rtl="0" eaLnBrk="1" latinLnBrk="0" hangingPunct="1">
        <a:defRPr sz="2600" kern="1200">
          <a:solidFill>
            <a:schemeClr val="tx1"/>
          </a:solidFill>
          <a:latin typeface="+mn-lt"/>
          <a:ea typeface="+mn-ea"/>
          <a:cs typeface="+mn-cs"/>
        </a:defRPr>
      </a:lvl7pPr>
      <a:lvl8pPr marL="4622658" algn="l" defTabSz="660380" rtl="0" eaLnBrk="1" latinLnBrk="0" hangingPunct="1">
        <a:defRPr sz="2600" kern="1200">
          <a:solidFill>
            <a:schemeClr val="tx1"/>
          </a:solidFill>
          <a:latin typeface="+mn-lt"/>
          <a:ea typeface="+mn-ea"/>
          <a:cs typeface="+mn-cs"/>
        </a:defRPr>
      </a:lvl8pPr>
      <a:lvl9pPr marL="5283037" algn="l" defTabSz="660380" rtl="0" eaLnBrk="1" latinLnBrk="0" hangingPunct="1">
        <a:defRPr sz="2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74" userDrawn="1">
          <p15:clr>
            <a:srgbClr val="F26B43"/>
          </p15:clr>
        </p15:guide>
        <p15:guide id="7" pos="2426" userDrawn="1">
          <p15:clr>
            <a:srgbClr val="F26B43"/>
          </p15:clr>
        </p15:guide>
        <p15:guide id="13" pos="188" userDrawn="1">
          <p15:clr>
            <a:srgbClr val="F26B43"/>
          </p15:clr>
        </p15:guide>
        <p15:guide id="19" pos="2337" userDrawn="1">
          <p15:clr>
            <a:srgbClr val="F26B43"/>
          </p15:clr>
        </p15:guide>
        <p15:guide id="27" orient="horz" pos="6498" userDrawn="1">
          <p15:clr>
            <a:srgbClr val="F26B43"/>
          </p15:clr>
        </p15:guide>
        <p15:guide id="29" orient="horz" pos="6261" userDrawn="1">
          <p15:clr>
            <a:srgbClr val="F26B43"/>
          </p15:clr>
        </p15:guide>
        <p15:guide id="30" orient="horz" pos="352" userDrawn="1">
          <p15:clr>
            <a:srgbClr val="F26B43"/>
          </p15:clr>
        </p15:guide>
        <p15:guide id="31" orient="horz" pos="842" userDrawn="1">
          <p15:clr>
            <a:srgbClr val="F26B43"/>
          </p15:clr>
        </p15:guide>
        <p15:guide id="32" orient="horz" pos="1088" userDrawn="1">
          <p15:clr>
            <a:srgbClr val="F26B43"/>
          </p15:clr>
        </p15:guide>
        <p15:guide id="35" orient="horz" pos="1581" userDrawn="1">
          <p15:clr>
            <a:srgbClr val="F26B43"/>
          </p15:clr>
        </p15:guide>
        <p15:guide id="38" orient="horz" pos="6012" userDrawn="1">
          <p15:clr>
            <a:srgbClr val="F26B43"/>
          </p15:clr>
        </p15:guide>
        <p15:guide id="39"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92000">
              <a:schemeClr val="accent3"/>
            </a:gs>
          </a:gsLst>
          <a:lin ang="18900000" scaled="1"/>
        </a:gradFill>
        <a:effectLst/>
      </p:bgPr>
    </p:bg>
    <p:spTree>
      <p:nvGrpSpPr>
        <p:cNvPr id="1" name="">
          <a:extLst>
            <a:ext uri="{FF2B5EF4-FFF2-40B4-BE49-F238E27FC236}">
              <a16:creationId xmlns:a16="http://schemas.microsoft.com/office/drawing/2014/main" id="{E2A882DB-1D9C-DF7B-0185-5D915CF58A03}"/>
            </a:ext>
          </a:extLst>
        </p:cNvPr>
        <p:cNvGrpSpPr/>
        <p:nvPr/>
      </p:nvGrpSpPr>
      <p:grpSpPr>
        <a:xfrm>
          <a:off x="0" y="0"/>
          <a:ext cx="0" cy="0"/>
          <a:chOff x="0" y="0"/>
          <a:chExt cx="0" cy="0"/>
        </a:xfrm>
      </p:grpSpPr>
      <p:pic>
        <p:nvPicPr>
          <p:cNvPr id="16" name="Graphic 15">
            <a:extLst>
              <a:ext uri="{FF2B5EF4-FFF2-40B4-BE49-F238E27FC236}">
                <a16:creationId xmlns:a16="http://schemas.microsoft.com/office/drawing/2014/main" id="{50DEC85E-1F0B-CC99-FDA3-42E7BBE0E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638" y="534724"/>
            <a:ext cx="1624013" cy="251608"/>
          </a:xfrm>
          <a:prstGeom prst="rect">
            <a:avLst/>
          </a:prstGeom>
        </p:spPr>
      </p:pic>
      <p:sp>
        <p:nvSpPr>
          <p:cNvPr id="22" name="TextBox 21">
            <a:extLst>
              <a:ext uri="{FF2B5EF4-FFF2-40B4-BE49-F238E27FC236}">
                <a16:creationId xmlns:a16="http://schemas.microsoft.com/office/drawing/2014/main" id="{93FB4A74-5927-10AF-AF73-26CACAC4B0EC}"/>
              </a:ext>
            </a:extLst>
          </p:cNvPr>
          <p:cNvSpPr txBox="1">
            <a:spLocks/>
          </p:cNvSpPr>
          <p:nvPr/>
        </p:nvSpPr>
        <p:spPr>
          <a:xfrm>
            <a:off x="374704" y="1288351"/>
            <a:ext cx="6699423" cy="1495794"/>
          </a:xfrm>
          <a:prstGeom prst="rect">
            <a:avLst/>
          </a:prstGeom>
          <a:noFill/>
        </p:spPr>
        <p:txBody>
          <a:bodyPr wrap="square" lIns="0" tIns="0" rIns="0" bIns="0">
            <a:spAutoFit/>
          </a:bodyPr>
          <a:lstStyle/>
          <a:p>
            <a:pPr>
              <a:lnSpc>
                <a:spcPct val="90000"/>
              </a:lnSpc>
            </a:pPr>
            <a:r>
              <a:rPr lang="en-AU" sz="5400" b="1" dirty="0">
                <a:solidFill>
                  <a:schemeClr val="bg1"/>
                </a:solidFill>
                <a:latin typeface="MMC Display" panose="020B0603020203020204" pitchFamily="34" charset="0"/>
              </a:rPr>
              <a:t>Got questions about retirement?</a:t>
            </a:r>
          </a:p>
        </p:txBody>
      </p:sp>
      <p:sp>
        <p:nvSpPr>
          <p:cNvPr id="24" name="TextBox 23">
            <a:extLst>
              <a:ext uri="{FF2B5EF4-FFF2-40B4-BE49-F238E27FC236}">
                <a16:creationId xmlns:a16="http://schemas.microsoft.com/office/drawing/2014/main" id="{E57F3640-442B-F6B9-869E-27DAAE7A72F3}"/>
              </a:ext>
            </a:extLst>
          </p:cNvPr>
          <p:cNvSpPr txBox="1">
            <a:spLocks/>
          </p:cNvSpPr>
          <p:nvPr/>
        </p:nvSpPr>
        <p:spPr>
          <a:xfrm>
            <a:off x="457638" y="2851856"/>
            <a:ext cx="6871222" cy="2046714"/>
          </a:xfrm>
          <a:prstGeom prst="rect">
            <a:avLst/>
          </a:prstGeom>
          <a:noFill/>
        </p:spPr>
        <p:txBody>
          <a:bodyPr wrap="square" lIns="0" tIns="0" rIns="0" bIns="0">
            <a:spAutoFit/>
          </a:bodyPr>
          <a:lstStyle/>
          <a:p>
            <a:pPr>
              <a:spcAft>
                <a:spcPts val="600"/>
              </a:spcAft>
            </a:pPr>
            <a:r>
              <a:rPr lang="en-AU" sz="1600" dirty="0">
                <a:solidFill>
                  <a:schemeClr val="bg1"/>
                </a:solidFill>
                <a:effectLst/>
                <a:latin typeface="Noto Sans" panose="020B0502040504020204" pitchFamily="34" charset="0"/>
              </a:rPr>
              <a:t>Whether your retirement is a long way off or just around the corner, it’s never too early or too late to get started with planning. A little time and some small actions today could make a big difference to your tomorrow.</a:t>
            </a:r>
          </a:p>
          <a:p>
            <a:pPr>
              <a:spcAft>
                <a:spcPts val="600"/>
              </a:spcAft>
            </a:pPr>
            <a:r>
              <a:rPr lang="en-AU" sz="1600" dirty="0">
                <a:solidFill>
                  <a:schemeClr val="bg1"/>
                </a:solidFill>
                <a:effectLst/>
                <a:latin typeface="Noto Sans" panose="020B0502040504020204" pitchFamily="34" charset="0"/>
              </a:rPr>
              <a:t>Come along to our </a:t>
            </a:r>
            <a:r>
              <a:rPr lang="en-AU" sz="1600" dirty="0">
                <a:solidFill>
                  <a:schemeClr val="bg1"/>
                </a:solidFill>
                <a:latin typeface="Noto Sans" panose="020B0502040504020204" pitchFamily="34" charset="0"/>
              </a:rPr>
              <a:t>‘</a:t>
            </a:r>
            <a:r>
              <a:rPr lang="en-AU" sz="1600" dirty="0">
                <a:solidFill>
                  <a:schemeClr val="bg1"/>
                </a:solidFill>
                <a:effectLst/>
                <a:latin typeface="Noto Sans" panose="020B0502040504020204" pitchFamily="34" charset="0"/>
              </a:rPr>
              <a:t>Your path to retirement’ session where we’ll cover the most popular questions our members ask on this topic and share simple steps you can consider to help you stay on track for a great retirement.</a:t>
            </a:r>
          </a:p>
        </p:txBody>
      </p:sp>
      <p:pic>
        <p:nvPicPr>
          <p:cNvPr id="3" name="Picture 2" descr="GettyImages-1321552173">
            <a:extLst>
              <a:ext uri="{FF2B5EF4-FFF2-40B4-BE49-F238E27FC236}">
                <a16:creationId xmlns:a16="http://schemas.microsoft.com/office/drawing/2014/main" id="{48CB50E7-1B78-2D20-AA7B-2853B54A2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46" r="8278" b="452"/>
          <a:stretch/>
        </p:blipFill>
        <p:spPr bwMode="auto">
          <a:xfrm>
            <a:off x="2449554" y="6679096"/>
            <a:ext cx="5094444" cy="401271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3393DFF-7CF3-BBBC-4E39-86C1172905FB}"/>
              </a:ext>
            </a:extLst>
          </p:cNvPr>
          <p:cNvSpPr txBox="1">
            <a:spLocks/>
          </p:cNvSpPr>
          <p:nvPr/>
        </p:nvSpPr>
        <p:spPr>
          <a:xfrm>
            <a:off x="232345" y="10378497"/>
            <a:ext cx="2217209" cy="153888"/>
          </a:xfrm>
          <a:prstGeom prst="rect">
            <a:avLst/>
          </a:prstGeom>
          <a:noFill/>
        </p:spPr>
        <p:txBody>
          <a:bodyPr wrap="square" lIns="0" tIns="0" rIns="0" bIns="0">
            <a:spAutoFit/>
          </a:bodyPr>
          <a:lstStyle/>
          <a:p>
            <a:r>
              <a:rPr lang="en-AU" sz="1000" dirty="0">
                <a:solidFill>
                  <a:schemeClr val="bg1"/>
                </a:solidFill>
                <a:effectLst/>
                <a:latin typeface="MMC Display" panose="020B0603020203020204" pitchFamily="34" charset="0"/>
              </a:rPr>
              <a:t>A business of Marsh McLennan</a:t>
            </a:r>
          </a:p>
        </p:txBody>
      </p:sp>
      <p:sp>
        <p:nvSpPr>
          <p:cNvPr id="2" name="TextBox 1">
            <a:extLst>
              <a:ext uri="{FF2B5EF4-FFF2-40B4-BE49-F238E27FC236}">
                <a16:creationId xmlns:a16="http://schemas.microsoft.com/office/drawing/2014/main" id="{A32F4CAB-93AA-A80D-E8D3-89195E89B075}"/>
              </a:ext>
            </a:extLst>
          </p:cNvPr>
          <p:cNvSpPr txBox="1"/>
          <p:nvPr/>
        </p:nvSpPr>
        <p:spPr>
          <a:xfrm>
            <a:off x="111997" y="8391869"/>
            <a:ext cx="2685289" cy="1938992"/>
          </a:xfrm>
          <a:prstGeom prst="rect">
            <a:avLst/>
          </a:prstGeom>
          <a:noFill/>
        </p:spPr>
        <p:txBody>
          <a:bodyPr wrap="square">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40" normalizeH="0" baseline="0" noProof="0" dirty="0">
                <a:ln>
                  <a:noFill/>
                </a:ln>
                <a:solidFill>
                  <a:srgbClr val="FFFFFF"/>
                </a:solidFill>
                <a:effectLst/>
                <a:uLnTx/>
                <a:uFillTx/>
                <a:latin typeface="Noto Sans" panose="020B0502040504020204" pitchFamily="34" charset="0"/>
                <a:ea typeface="+mn-ea"/>
                <a:cs typeface="+mn-cs"/>
              </a:rPr>
              <a:t>This communication has been prepared  by Mercer Outsourcing (Australia) Pty Ltd (MOAPL), ABN 83 068 908 912, Australian Financial Services Licence #411980 as the administrator of the Mercer Super Trust ABN 19 905 422 981. Mercer Superannuation (Australia) Limited (MSAL) ABN 79 004 717 533, Australian Financial Services Licence #235906 is the trustee of the Mercer Super Trust.  Any advice provided is of a general nature and does not take into account your objectives, financial situation or needs. Before acting on any advice, please consider the Product Disclosure Statement available at mercersuper.com.au. The product Target Market Determination can be found at mercersuper.com.au/tmd 'MERCER’ is an Australian registered trademark of Mercer (Australia) Pty Ltd ABN 32 005 315 917. Copyright ©2025 Mercer.  All rights reserved.</a:t>
            </a:r>
          </a:p>
        </p:txBody>
      </p:sp>
      <p:sp>
        <p:nvSpPr>
          <p:cNvPr id="6" name="TextBox 5">
            <a:extLst>
              <a:ext uri="{FF2B5EF4-FFF2-40B4-BE49-F238E27FC236}">
                <a16:creationId xmlns:a16="http://schemas.microsoft.com/office/drawing/2014/main" id="{4DC62CE8-45D8-A171-F965-90EA4B88F544}"/>
              </a:ext>
            </a:extLst>
          </p:cNvPr>
          <p:cNvSpPr txBox="1"/>
          <p:nvPr/>
        </p:nvSpPr>
        <p:spPr>
          <a:xfrm>
            <a:off x="1450614" y="6744266"/>
            <a:ext cx="3865032" cy="646331"/>
          </a:xfrm>
          <a:prstGeom prst="rect">
            <a:avLst/>
          </a:prstGeom>
          <a:noFill/>
        </p:spPr>
        <p:txBody>
          <a:bodyPr wrap="square" lIns="0" tIns="0" rIns="0" bIns="0">
            <a:spAutoFit/>
          </a:bodyPr>
          <a:lstStyle/>
          <a:p>
            <a:pPr>
              <a:spcAft>
                <a:spcPts val="600"/>
              </a:spcAft>
            </a:pPr>
            <a:r>
              <a:rPr lang="en-AU" sz="1400" b="1" dirty="0">
                <a:effectLst/>
                <a:latin typeface="Noto Sans" panose="020B0502040504020204" pitchFamily="34" charset="0"/>
              </a:rPr>
              <a:t>Book in for a Super </a:t>
            </a:r>
            <a:r>
              <a:rPr lang="en-AU" sz="1400" b="1" dirty="0">
                <a:latin typeface="Noto Sans" panose="020B0502040504020204" pitchFamily="34" charset="0"/>
              </a:rPr>
              <a:t>C</a:t>
            </a:r>
            <a:r>
              <a:rPr lang="en-AU" sz="1400" b="1" dirty="0">
                <a:effectLst/>
                <a:latin typeface="Noto Sans" panose="020B0502040504020204" pitchFamily="34" charset="0"/>
              </a:rPr>
              <a:t>heck </a:t>
            </a:r>
            <a:r>
              <a:rPr lang="en-AU" sz="1400" b="1" dirty="0">
                <a:latin typeface="Noto Sans" panose="020B0502040504020204" pitchFamily="34" charset="0"/>
              </a:rPr>
              <a:t>A</a:t>
            </a:r>
            <a:r>
              <a:rPr lang="en-AU" sz="1400" b="1" dirty="0">
                <a:effectLst/>
                <a:latin typeface="Noto Sans" panose="020B0502040504020204" pitchFamily="34" charset="0"/>
              </a:rPr>
              <a:t>ppointment</a:t>
            </a:r>
            <a:br>
              <a:rPr lang="en-AU" sz="1400" b="1" dirty="0">
                <a:effectLst/>
                <a:latin typeface="Noto Sans" panose="020B0502040504020204" pitchFamily="34" charset="0"/>
              </a:rPr>
            </a:br>
            <a:r>
              <a:rPr lang="en-AU" sz="1400" b="1" dirty="0">
                <a:effectLst/>
                <a:latin typeface="Noto Sans" panose="020B0502040504020204" pitchFamily="34" charset="0"/>
              </a:rPr>
              <a:t>When: </a:t>
            </a:r>
            <a:r>
              <a:rPr lang="en-AU" sz="1400" dirty="0">
                <a:solidFill>
                  <a:schemeClr val="bg1"/>
                </a:solidFill>
                <a:effectLst/>
                <a:latin typeface="Noto Sans" panose="020B0502040504020204" pitchFamily="34" charset="0"/>
              </a:rPr>
              <a:t>Every Monday</a:t>
            </a:r>
            <a:br>
              <a:rPr lang="en-AU" sz="1400" dirty="0">
                <a:solidFill>
                  <a:schemeClr val="bg1"/>
                </a:solidFill>
                <a:effectLst/>
                <a:latin typeface="Noto Sans" panose="020B0502040504020204" pitchFamily="34" charset="0"/>
              </a:rPr>
            </a:br>
            <a:r>
              <a:rPr lang="en-AU" sz="1400" b="1" dirty="0">
                <a:effectLst/>
                <a:latin typeface="Noto Sans" panose="020B0502040504020204" pitchFamily="34" charset="0"/>
              </a:rPr>
              <a:t>Where: </a:t>
            </a:r>
            <a:r>
              <a:rPr lang="en-AU" sz="1400" dirty="0">
                <a:solidFill>
                  <a:schemeClr val="bg1"/>
                </a:solidFill>
                <a:effectLst/>
                <a:latin typeface="Noto Sans" panose="020B0502040504020204" pitchFamily="34" charset="0"/>
              </a:rPr>
              <a:t>Virtual Appointment</a:t>
            </a:r>
          </a:p>
        </p:txBody>
      </p:sp>
      <p:sp>
        <p:nvSpPr>
          <p:cNvPr id="8" name="TextBox 7">
            <a:extLst>
              <a:ext uri="{FF2B5EF4-FFF2-40B4-BE49-F238E27FC236}">
                <a16:creationId xmlns:a16="http://schemas.microsoft.com/office/drawing/2014/main" id="{49FF430D-1DCF-8C7B-08B7-2AB7D878BDF5}"/>
              </a:ext>
            </a:extLst>
          </p:cNvPr>
          <p:cNvSpPr txBox="1"/>
          <p:nvPr/>
        </p:nvSpPr>
        <p:spPr>
          <a:xfrm>
            <a:off x="1450614" y="5677824"/>
            <a:ext cx="4937292" cy="646331"/>
          </a:xfrm>
          <a:prstGeom prst="rect">
            <a:avLst/>
          </a:prstGeom>
          <a:noFill/>
        </p:spPr>
        <p:txBody>
          <a:bodyPr wrap="square" lIns="0" tIns="0" rIns="0" bIns="0">
            <a:spAutoFit/>
          </a:bodyPr>
          <a:lstStyle/>
          <a:p>
            <a:pPr>
              <a:spcAft>
                <a:spcPts val="600"/>
              </a:spcAft>
            </a:pPr>
            <a:r>
              <a:rPr lang="en-AU" sz="1400" b="1" dirty="0">
                <a:effectLst/>
                <a:latin typeface="Noto Sans" panose="020B0502040504020204" pitchFamily="34" charset="0"/>
              </a:rPr>
              <a:t>Register for Your path to retirement Webinar</a:t>
            </a:r>
            <a:br>
              <a:rPr lang="en-AU" sz="1400" b="1" dirty="0">
                <a:solidFill>
                  <a:schemeClr val="bg1"/>
                </a:solidFill>
                <a:latin typeface="Noto Sans" panose="020B0502040504020204" pitchFamily="34" charset="0"/>
              </a:rPr>
            </a:br>
            <a:r>
              <a:rPr lang="en-AU" sz="1400" b="1" dirty="0">
                <a:effectLst/>
                <a:latin typeface="Noto Sans" panose="020B0502040504020204" pitchFamily="34" charset="0"/>
              </a:rPr>
              <a:t>When: </a:t>
            </a:r>
            <a:r>
              <a:rPr lang="en-AU" sz="1400" dirty="0">
                <a:solidFill>
                  <a:schemeClr val="bg1"/>
                </a:solidFill>
                <a:effectLst/>
                <a:latin typeface="Noto Sans" panose="020B0502040504020204" pitchFamily="34" charset="0"/>
              </a:rPr>
              <a:t>Wednesday, 12 November, 2pm AEST</a:t>
            </a:r>
            <a:br>
              <a:rPr lang="en-AU" sz="1400" dirty="0">
                <a:solidFill>
                  <a:schemeClr val="bg1"/>
                </a:solidFill>
                <a:latin typeface="Noto Sans" panose="020B0502040504020204" pitchFamily="34" charset="0"/>
              </a:rPr>
            </a:br>
            <a:r>
              <a:rPr lang="en-AU" sz="1400" b="1" dirty="0">
                <a:effectLst/>
                <a:latin typeface="Noto Sans" panose="020B0502040504020204" pitchFamily="34" charset="0"/>
              </a:rPr>
              <a:t>Where: </a:t>
            </a:r>
            <a:r>
              <a:rPr lang="en-AU" sz="1400" dirty="0">
                <a:solidFill>
                  <a:schemeClr val="bg1"/>
                </a:solidFill>
                <a:effectLst/>
                <a:latin typeface="Noto Sans" panose="020B0502040504020204" pitchFamily="34" charset="0"/>
              </a:rPr>
              <a:t>Virtual Zoom</a:t>
            </a:r>
          </a:p>
        </p:txBody>
      </p:sp>
      <p:sp>
        <p:nvSpPr>
          <p:cNvPr id="10" name="TextBox 9">
            <a:extLst>
              <a:ext uri="{FF2B5EF4-FFF2-40B4-BE49-F238E27FC236}">
                <a16:creationId xmlns:a16="http://schemas.microsoft.com/office/drawing/2014/main" id="{BD5D5716-6058-6596-5ACF-6F923DE46996}"/>
              </a:ext>
            </a:extLst>
          </p:cNvPr>
          <p:cNvSpPr txBox="1"/>
          <p:nvPr/>
        </p:nvSpPr>
        <p:spPr>
          <a:xfrm>
            <a:off x="457638" y="5069751"/>
            <a:ext cx="3666119" cy="338554"/>
          </a:xfrm>
          <a:prstGeom prst="rect">
            <a:avLst/>
          </a:prstGeom>
          <a:noFill/>
        </p:spPr>
        <p:txBody>
          <a:bodyPr wrap="square">
            <a:spAutoFit/>
          </a:bodyPr>
          <a:ls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r>
              <a:rPr lang="en-AU" sz="1600" dirty="0">
                <a:solidFill>
                  <a:schemeClr val="bg1"/>
                </a:solidFill>
                <a:effectLst/>
                <a:latin typeface="Noto Sans" panose="020B0502040504020204" pitchFamily="34" charset="0"/>
              </a:rPr>
              <a:t>Uniting Church Super Plan</a:t>
            </a:r>
            <a:endParaRPr lang="en-AU" sz="1600" dirty="0"/>
          </a:p>
        </p:txBody>
      </p:sp>
      <p:pic>
        <p:nvPicPr>
          <p:cNvPr id="11" name="Picture 10">
            <a:extLst>
              <a:ext uri="{FF2B5EF4-FFF2-40B4-BE49-F238E27FC236}">
                <a16:creationId xmlns:a16="http://schemas.microsoft.com/office/drawing/2014/main" id="{C52CCAA7-0E43-5941-9A2C-2B7BE1FE3A44}"/>
              </a:ext>
            </a:extLst>
          </p:cNvPr>
          <p:cNvPicPr>
            <a:picLocks noChangeAspect="1"/>
          </p:cNvPicPr>
          <p:nvPr/>
        </p:nvPicPr>
        <p:blipFill>
          <a:blip r:embed="rId5"/>
          <a:stretch>
            <a:fillRect/>
          </a:stretch>
        </p:blipFill>
        <p:spPr>
          <a:xfrm>
            <a:off x="457638" y="5580357"/>
            <a:ext cx="848949" cy="832139"/>
          </a:xfrm>
          <a:prstGeom prst="rect">
            <a:avLst/>
          </a:prstGeom>
        </p:spPr>
      </p:pic>
      <p:pic>
        <p:nvPicPr>
          <p:cNvPr id="13" name="Picture 12">
            <a:extLst>
              <a:ext uri="{FF2B5EF4-FFF2-40B4-BE49-F238E27FC236}">
                <a16:creationId xmlns:a16="http://schemas.microsoft.com/office/drawing/2014/main" id="{CC77D49F-91C5-0A6B-7578-FFD22809AA99}"/>
              </a:ext>
            </a:extLst>
          </p:cNvPr>
          <p:cNvPicPr>
            <a:picLocks noChangeAspect="1"/>
          </p:cNvPicPr>
          <p:nvPr/>
        </p:nvPicPr>
        <p:blipFill>
          <a:blip r:embed="rId6"/>
          <a:stretch>
            <a:fillRect/>
          </a:stretch>
        </p:blipFill>
        <p:spPr>
          <a:xfrm>
            <a:off x="457638" y="6653411"/>
            <a:ext cx="848949" cy="828039"/>
          </a:xfrm>
          <a:prstGeom prst="rect">
            <a:avLst/>
          </a:prstGeom>
        </p:spPr>
      </p:pic>
    </p:spTree>
    <p:extLst>
      <p:ext uri="{BB962C8B-B14F-4D97-AF65-F5344CB8AC3E}">
        <p14:creationId xmlns:p14="http://schemas.microsoft.com/office/powerpoint/2010/main" val="3928500432"/>
      </p:ext>
    </p:extLst>
  </p:cSld>
  <p:clrMapOvr>
    <a:masterClrMapping/>
  </p:clrMapOvr>
</p:sld>
</file>

<file path=ppt/theme/theme1.xml><?xml version="1.0" encoding="utf-8"?>
<a:theme xmlns:a="http://schemas.openxmlformats.org/drawingml/2006/main" name="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5.xml><?xml version="1.0" encoding="utf-8"?>
<p:properties xmlns:p="http://schemas.microsoft.com/office/2006/metadata/properties" xmlns:xsi="http://www.w3.org/2001/XMLSchema-instance" xmlns:pc="http://schemas.microsoft.com/office/infopath/2007/PartnerControls">
  <documentManagement>
    <lcf76f155ced4ddcb4097134ff3c332f xmlns="44cba367-6811-4278-9659-69debae01504">
      <Terms xmlns="http://schemas.microsoft.com/office/infopath/2007/PartnerControls"/>
    </lcf76f155ced4ddcb4097134ff3c332f>
    <TaxCatchAll xmlns="65d2fbed-3e5e-4f4d-9c7b-b60147e60a4b" xsi:nil="true"/>
    <SharedWithUsers xmlns="65d2fbed-3e5e-4f4d-9c7b-b60147e60a4b">
      <UserInfo>
        <DisplayName>Dennis, Margaret</DisplayName>
        <AccountId>96</AccountId>
        <AccountType/>
      </UserInfo>
      <UserInfo>
        <DisplayName>Good, Sharon</DisplayName>
        <AccountId>81</AccountId>
        <AccountType/>
      </UserInfo>
      <UserInfo>
        <DisplayName>Alexander, Kathrin</DisplayName>
        <AccountId>267</AccountId>
        <AccountType/>
      </UserInfo>
      <UserInfo>
        <DisplayName>Punj, Rohan</DisplayName>
        <AccountId>142</AccountId>
        <AccountType/>
      </UserInfo>
      <UserInfo>
        <DisplayName>Schaefer, Julia</DisplayName>
        <AccountId>80</AccountId>
        <AccountType/>
      </UserInfo>
    </SharedWithUsers>
    <Link xmlns="44cba367-6811-4278-9659-69debae01504">
      <Url xsi:nil="true"/>
      <Description xsi:nil="true"/>
    </Link>
    <_Flow_SignoffStatus xmlns="44cba367-6811-4278-9659-69debae01504" xsi:nil="true"/>
    <MediaLengthInSeconds xmlns="44cba367-6811-4278-9659-69debae01504" xsi:nil="true"/>
  </documentManagement>
</p:properties>
</file>

<file path=customXml/item1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i = " h t t p : / / w w w . w 3 . o r g / 2 0 0 1 / X M L S c h e m a - i n s t a n c e "   x m l n s : x s d = " h t t p : / / w w w . w 3 . o r g / 2 0 0 1 / X M L S c h e m a " >  
     < P r e s e n t a t i o n O b j e c t T a g   T a g N a m e = " M M C 0 9 _ L A Y O U T " > B l a n k < / 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2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 W H I T E < / P r e s e n t a t i o n O b j e c t T a g >  
     < P r e s e n t a t i o n O b j e c t T a g   T a g N a m e = " M M C O A _ B A C K G R O U N D _ D I G E S T " > g r a d ; s i m p l e - b r i g h t - p u r p l e 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 g r a d ; s i m p l e - b r i g h t - p u r p l e < / P r e s e n t a t i o n O b j e c t T a g >  
     < P r e s e n t a t i o n O b j e c t T a g   T a g N a m e = " M M C O A _ F U L L I M A G E _ I D " / >  
     < P r e s e n t a t i o n O b j e c t T a g   T a g N a m e = " M M C O A _ S I L H O U E T T E _ I D " > 3 a 5 f 5 4 e 5 - 2 e f 3 - 4 7 7 2 - 9 5 1 6 - 6 1 1 5 0 0 e f 4 3 0 5 < / P r e s e n t a t i o n O b j e c t T a g >  
 < / M M C O A _ O b j e c t T a g s > 
</file>

<file path=customXml/item28.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9.xml>��< ? x m l   v e r s i o n = " 1 . 0 "   e n c o d i n g = " u t f - 1 6 " ? > < M M C O A _ O b j e c t T a g s   x m l n s : x s d = " h t t p : / / w w w . w 3 . o r g / 2 0 0 1 / X M L S c h e m a "   x m l n s : x s i = " h t t p : / / w w w . w 3 . o r g / 2 0 0 1 / X M L S c h e m a - i n s t a n c e " > 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3.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1 6 " ? > < M M C O A _ O b j e c t T a g s   x m l n s : x s i = " h t t p : / / w w w . w 3 . o r g / 2 0 0 1 / X M L S c h e m a - i n s t a n c e "   x m l n s : x s d = " h t t p : / / w w w . w 3 . o r g / 2 0 0 1 / X M L S c h e m a " >  
     < P r e s e n t a t i o n O b j e c t T a g   T a g N a m e = " M M C 0 9 _ B R A N D F O N T S T Y L E " > M a s t e r T e x t < / P r e s e n t a t i o n O b j e c t T a g >  
 < / M M C O A _ O b j e c t T a g s > 
</file>

<file path=customXml/item3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0.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41.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xml>��< ? x m l   v e r s i o n = " 1 . 0 "   e n c o d i n g = " u t f - 1 6 " ? > < M M C O A _ O b j e c t T a g s   x m l n s : x s i = " h t t p : / / w w w . w 3 . o r g / 2 0 0 1 / X M L S c h e m a - i n s t a n c e "   x m l n s : x s d = " h t t p : / / w w w . w 3 . o r g / 2 0 0 1 / X M L S c h e m a " >  
     < P r e s e n t a t i o n O b j e c t T a g   T a g N a m e = " M M C 0 9 _ B R A N D F O N T S T Y L E " > M a s t e r T e x t < / P r e s e n t a t i o n O b j e c t T a g >  
 < / M M C O A _ O b j e c t T a g s > 
</file>

<file path=customXml/item6.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8.xml><?xml version="1.0" encoding="utf-8"?>
<ct:contentTypeSchema xmlns:ct="http://schemas.microsoft.com/office/2006/metadata/contentType" xmlns:ma="http://schemas.microsoft.com/office/2006/metadata/properties/metaAttributes" ct:_="" ma:_="" ma:contentTypeName="Document" ma:contentTypeID="0x010100FF386CA9A31B3C43830FCB84150CD3E8" ma:contentTypeVersion="20" ma:contentTypeDescription="Create a new document." ma:contentTypeScope="" ma:versionID="4b2b41906836c2fa355914b703e548fc">
  <xsd:schema xmlns:xsd="http://www.w3.org/2001/XMLSchema" xmlns:xs="http://www.w3.org/2001/XMLSchema" xmlns:p="http://schemas.microsoft.com/office/2006/metadata/properties" xmlns:ns2="44cba367-6811-4278-9659-69debae01504" xmlns:ns3="65d2fbed-3e5e-4f4d-9c7b-b60147e60a4b" targetNamespace="http://schemas.microsoft.com/office/2006/metadata/properties" ma:root="true" ma:fieldsID="76ea730ec50e3b5b36ff62d226f5887d" ns2:_="" ns3:_="">
    <xsd:import namespace="44cba367-6811-4278-9659-69debae01504"/>
    <xsd:import namespace="65d2fbed-3e5e-4f4d-9c7b-b60147e60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_Flow_SignoffStatu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ba367-6811-4278-9659-69debae01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2788c53-7e05-4f3c-88a0-b3a683d796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d2fbed-3e5e-4f4d-9c7b-b60147e60a4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973c5bd-3e3c-498b-83c4-25962e202610}" ma:internalName="TaxCatchAll" ma:showField="CatchAllData" ma:web="65d2fbed-3e5e-4f4d-9c7b-b60147e60a4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Props1.xml><?xml version="1.0" encoding="utf-8"?>
<ds:datastoreItem xmlns:ds="http://schemas.openxmlformats.org/officeDocument/2006/customXml" ds:itemID="{268400DD-65DB-470B-A06A-A85C4BBFF02F}">
  <ds:schemaRefs>
    <ds:schemaRef ds:uri="http://www.w3.org/2001/XMLSchema"/>
  </ds:schemaRefs>
</ds:datastoreItem>
</file>

<file path=customXml/itemProps10.xml><?xml version="1.0" encoding="utf-8"?>
<ds:datastoreItem xmlns:ds="http://schemas.openxmlformats.org/officeDocument/2006/customXml" ds:itemID="{7CC100DA-6F23-40D3-81E2-8B44A11FADE8}">
  <ds:schemaRefs>
    <ds:schemaRef ds:uri="http://www.w3.org/2001/XMLSchema"/>
  </ds:schemaRefs>
</ds:datastoreItem>
</file>

<file path=customXml/itemProps11.xml><?xml version="1.0" encoding="utf-8"?>
<ds:datastoreItem xmlns:ds="http://schemas.openxmlformats.org/officeDocument/2006/customXml" ds:itemID="{43FD868C-286B-42F8-9784-A8204B274F36}">
  <ds:schemaRefs>
    <ds:schemaRef ds:uri="http://www.w3.org/2001/XMLSchema"/>
  </ds:schemaRefs>
</ds:datastoreItem>
</file>

<file path=customXml/itemProps12.xml><?xml version="1.0" encoding="utf-8"?>
<ds:datastoreItem xmlns:ds="http://schemas.openxmlformats.org/officeDocument/2006/customXml" ds:itemID="{E39B11E5-077D-4BBF-AF63-E8B8A6D036DB}">
  <ds:schemaRefs>
    <ds:schemaRef ds:uri="http://www.w3.org/2001/XMLSchema"/>
  </ds:schemaRefs>
</ds:datastoreItem>
</file>

<file path=customXml/itemProps13.xml><?xml version="1.0" encoding="utf-8"?>
<ds:datastoreItem xmlns:ds="http://schemas.openxmlformats.org/officeDocument/2006/customXml" ds:itemID="{B3404B29-B12B-4AD6-9600-2326122AA242}">
  <ds:schemaRefs>
    <ds:schemaRef ds:uri="http://www.w3.org/2001/XMLSchema"/>
  </ds:schemaRefs>
</ds:datastoreItem>
</file>

<file path=customXml/itemProps14.xml><?xml version="1.0" encoding="utf-8"?>
<ds:datastoreItem xmlns:ds="http://schemas.openxmlformats.org/officeDocument/2006/customXml" ds:itemID="{281140D0-CFF4-4662-9C45-8943C23FC066}">
  <ds:schemaRefs>
    <ds:schemaRef ds:uri="http://www.w3.org/2001/XMLSchema"/>
  </ds:schemaRefs>
</ds:datastoreItem>
</file>

<file path=customXml/itemProps15.xml><?xml version="1.0" encoding="utf-8"?>
<ds:datastoreItem xmlns:ds="http://schemas.openxmlformats.org/officeDocument/2006/customXml" ds:itemID="{7FAE1685-45FF-44A1-93BF-374557ACF25C}">
  <ds:schemaRefs>
    <ds:schemaRef ds:uri="http://schemas.microsoft.com/office/2006/metadata/properties"/>
    <ds:schemaRef ds:uri="http://schemas.microsoft.com/office/infopath/2007/PartnerControls"/>
    <ds:schemaRef ds:uri="234a7dac-b9ec-4381-98b2-57655e0f8469"/>
    <ds:schemaRef ds:uri="6b0272f1-606d-420d-a90f-69b4b3f85f2b"/>
    <ds:schemaRef ds:uri="44cba367-6811-4278-9659-69debae01504"/>
    <ds:schemaRef ds:uri="65d2fbed-3e5e-4f4d-9c7b-b60147e60a4b"/>
  </ds:schemaRefs>
</ds:datastoreItem>
</file>

<file path=customXml/itemProps16.xml><?xml version="1.0" encoding="utf-8"?>
<ds:datastoreItem xmlns:ds="http://schemas.openxmlformats.org/officeDocument/2006/customXml" ds:itemID="{5FDF1299-A818-4942-A99A-6ACC56029410}">
  <ds:schemaRefs>
    <ds:schemaRef ds:uri="http://www.w3.org/2001/XMLSchema"/>
  </ds:schemaRefs>
</ds:datastoreItem>
</file>

<file path=customXml/itemProps17.xml><?xml version="1.0" encoding="utf-8"?>
<ds:datastoreItem xmlns:ds="http://schemas.openxmlformats.org/officeDocument/2006/customXml" ds:itemID="{02EDAAD7-30B6-4ACD-BA32-F10318B4E3BB}">
  <ds:schemaRefs>
    <ds:schemaRef ds:uri="http://www.w3.org/2001/XMLSchema"/>
  </ds:schemaRefs>
</ds:datastoreItem>
</file>

<file path=customXml/itemProps18.xml><?xml version="1.0" encoding="utf-8"?>
<ds:datastoreItem xmlns:ds="http://schemas.openxmlformats.org/officeDocument/2006/customXml" ds:itemID="{4A8EF070-B7A1-4D20-AA54-61F173CA2706}">
  <ds:schemaRefs>
    <ds:schemaRef ds:uri="http://www.w3.org/2001/XMLSchema"/>
  </ds:schemaRefs>
</ds:datastoreItem>
</file>

<file path=customXml/itemProps19.xml><?xml version="1.0" encoding="utf-8"?>
<ds:datastoreItem xmlns:ds="http://schemas.openxmlformats.org/officeDocument/2006/customXml" ds:itemID="{C39CAF09-DA15-4725-BDD7-277AA9A52B6D}">
  <ds:schemaRefs>
    <ds:schemaRef ds:uri="http://www.w3.org/2001/XMLSchema"/>
  </ds:schemaRefs>
</ds:datastoreItem>
</file>

<file path=customXml/itemProps2.xml><?xml version="1.0" encoding="utf-8"?>
<ds:datastoreItem xmlns:ds="http://schemas.openxmlformats.org/officeDocument/2006/customXml" ds:itemID="{C4463173-EC99-467C-9A70-BD2BF1240458}">
  <ds:schemaRefs>
    <ds:schemaRef ds:uri="http://www.w3.org/2001/XMLSchema"/>
  </ds:schemaRefs>
</ds:datastoreItem>
</file>

<file path=customXml/itemProps20.xml><?xml version="1.0" encoding="utf-8"?>
<ds:datastoreItem xmlns:ds="http://schemas.openxmlformats.org/officeDocument/2006/customXml" ds:itemID="{59FF60E1-E3A5-48EE-9FC1-39A09AF817D4}">
  <ds:schemaRefs>
    <ds:schemaRef ds:uri="http://www.w3.org/2001/XMLSchema"/>
  </ds:schemaRefs>
</ds:datastoreItem>
</file>

<file path=customXml/itemProps21.xml><?xml version="1.0" encoding="utf-8"?>
<ds:datastoreItem xmlns:ds="http://schemas.openxmlformats.org/officeDocument/2006/customXml" ds:itemID="{9D125730-63B3-4611-99E5-A47E22D5544D}">
  <ds:schemaRefs>
    <ds:schemaRef ds:uri="http://www.w3.org/2001/XMLSchema"/>
  </ds:schemaRefs>
</ds:datastoreItem>
</file>

<file path=customXml/itemProps22.xml><?xml version="1.0" encoding="utf-8"?>
<ds:datastoreItem xmlns:ds="http://schemas.openxmlformats.org/officeDocument/2006/customXml" ds:itemID="{029D9584-4B2C-4846-9954-9B6C8317D3C7}">
  <ds:schemaRefs>
    <ds:schemaRef ds:uri="http://www.w3.org/2001/XMLSchema"/>
  </ds:schemaRefs>
</ds:datastoreItem>
</file>

<file path=customXml/itemProps23.xml><?xml version="1.0" encoding="utf-8"?>
<ds:datastoreItem xmlns:ds="http://schemas.openxmlformats.org/officeDocument/2006/customXml" ds:itemID="{E571E618-B32B-4FB0-BD5B-D83EAD2F7B68}">
  <ds:schemaRefs>
    <ds:schemaRef ds:uri="http://www.w3.org/2001/XMLSchema"/>
  </ds:schemaRefs>
</ds:datastoreItem>
</file>

<file path=customXml/itemProps24.xml><?xml version="1.0" encoding="utf-8"?>
<ds:datastoreItem xmlns:ds="http://schemas.openxmlformats.org/officeDocument/2006/customXml" ds:itemID="{9B333AB5-3357-4D07-93E0-A8BB3B59721F}">
  <ds:schemaRefs>
    <ds:schemaRef ds:uri="http://www.w3.org/2001/XMLSchema"/>
  </ds:schemaRefs>
</ds:datastoreItem>
</file>

<file path=customXml/itemProps25.xml><?xml version="1.0" encoding="utf-8"?>
<ds:datastoreItem xmlns:ds="http://schemas.openxmlformats.org/officeDocument/2006/customXml" ds:itemID="{A161FE0E-E354-4303-A5BA-41326C2AB662}">
  <ds:schemaRefs>
    <ds:schemaRef ds:uri="http://www.w3.org/2001/XMLSchema"/>
  </ds:schemaRefs>
</ds:datastoreItem>
</file>

<file path=customXml/itemProps26.xml><?xml version="1.0" encoding="utf-8"?>
<ds:datastoreItem xmlns:ds="http://schemas.openxmlformats.org/officeDocument/2006/customXml" ds:itemID="{15E14063-6D15-404C-AFB6-43ADF0C0DD41}">
  <ds:schemaRefs>
    <ds:schemaRef ds:uri="http://www.w3.org/2001/XMLSchema"/>
  </ds:schemaRefs>
</ds:datastoreItem>
</file>

<file path=customXml/itemProps27.xml><?xml version="1.0" encoding="utf-8"?>
<ds:datastoreItem xmlns:ds="http://schemas.openxmlformats.org/officeDocument/2006/customXml" ds:itemID="{855566C9-CD9A-4C10-BF4C-3C50C969EEAB}">
  <ds:schemaRefs>
    <ds:schemaRef ds:uri="http://www.w3.org/2001/XMLSchema"/>
  </ds:schemaRefs>
</ds:datastoreItem>
</file>

<file path=customXml/itemProps28.xml><?xml version="1.0" encoding="utf-8"?>
<ds:datastoreItem xmlns:ds="http://schemas.openxmlformats.org/officeDocument/2006/customXml" ds:itemID="{BD5FAD33-8996-4B98-8C02-4A1550C6E017}">
  <ds:schemaRefs>
    <ds:schemaRef ds:uri="http://www.w3.org/2001/XMLSchema"/>
  </ds:schemaRefs>
</ds:datastoreItem>
</file>

<file path=customXml/itemProps29.xml><?xml version="1.0" encoding="utf-8"?>
<ds:datastoreItem xmlns:ds="http://schemas.openxmlformats.org/officeDocument/2006/customXml" ds:itemID="{1491765C-03EA-480D-9EC3-5B0D0059A104}">
  <ds:schemaRefs>
    <ds:schemaRef ds:uri="http://www.w3.org/2001/XMLSchema"/>
  </ds:schemaRefs>
</ds:datastoreItem>
</file>

<file path=customXml/itemProps3.xml><?xml version="1.0" encoding="utf-8"?>
<ds:datastoreItem xmlns:ds="http://schemas.openxmlformats.org/officeDocument/2006/customXml" ds:itemID="{C41181A3-BF44-4324-AECB-875CE9EE15F3}">
  <ds:schemaRefs>
    <ds:schemaRef ds:uri="http://www.w3.org/2001/XMLSchema"/>
  </ds:schemaRefs>
</ds:datastoreItem>
</file>

<file path=customXml/itemProps30.xml><?xml version="1.0" encoding="utf-8"?>
<ds:datastoreItem xmlns:ds="http://schemas.openxmlformats.org/officeDocument/2006/customXml" ds:itemID="{CECC2B06-B96D-401F-910E-06ACE8ED91D9}">
  <ds:schemaRefs>
    <ds:schemaRef ds:uri="http://www.w3.org/2001/XMLSchema"/>
  </ds:schemaRefs>
</ds:datastoreItem>
</file>

<file path=customXml/itemProps31.xml><?xml version="1.0" encoding="utf-8"?>
<ds:datastoreItem xmlns:ds="http://schemas.openxmlformats.org/officeDocument/2006/customXml" ds:itemID="{D9348C07-1E6B-4014-98CC-8BB85256C2E9}">
  <ds:schemaRefs>
    <ds:schemaRef ds:uri="http://www.w3.org/2001/XMLSchema"/>
  </ds:schemaRefs>
</ds:datastoreItem>
</file>

<file path=customXml/itemProps32.xml><?xml version="1.0" encoding="utf-8"?>
<ds:datastoreItem xmlns:ds="http://schemas.openxmlformats.org/officeDocument/2006/customXml" ds:itemID="{B5EE003F-AACE-4CCD-AE5E-C319AB398FB9}">
  <ds:schemaRefs>
    <ds:schemaRef ds:uri="http://www.w3.org/2001/XMLSchema"/>
  </ds:schemaRefs>
</ds:datastoreItem>
</file>

<file path=customXml/itemProps33.xml><?xml version="1.0" encoding="utf-8"?>
<ds:datastoreItem xmlns:ds="http://schemas.openxmlformats.org/officeDocument/2006/customXml" ds:itemID="{9AB6D5B8-A713-49FD-B8B6-C61EDC3C2D4F}">
  <ds:schemaRefs>
    <ds:schemaRef ds:uri="http://www.w3.org/2001/XMLSchema"/>
  </ds:schemaRefs>
</ds:datastoreItem>
</file>

<file path=customXml/itemProps34.xml><?xml version="1.0" encoding="utf-8"?>
<ds:datastoreItem xmlns:ds="http://schemas.openxmlformats.org/officeDocument/2006/customXml" ds:itemID="{314ADE8D-CB78-4ADA-AA7B-0544AE96B6E2}">
  <ds:schemaRefs>
    <ds:schemaRef ds:uri="http://schemas.microsoft.com/sharepoint/v3/contenttype/forms"/>
  </ds:schemaRefs>
</ds:datastoreItem>
</file>

<file path=customXml/itemProps35.xml><?xml version="1.0" encoding="utf-8"?>
<ds:datastoreItem xmlns:ds="http://schemas.openxmlformats.org/officeDocument/2006/customXml" ds:itemID="{492FC0CD-A4A9-401E-847E-C8E616AD5CF1}">
  <ds:schemaRefs>
    <ds:schemaRef ds:uri="http://www.w3.org/2001/XMLSchema"/>
  </ds:schemaRefs>
</ds:datastoreItem>
</file>

<file path=customXml/itemProps36.xml><?xml version="1.0" encoding="utf-8"?>
<ds:datastoreItem xmlns:ds="http://schemas.openxmlformats.org/officeDocument/2006/customXml" ds:itemID="{5FC8AD33-3A86-4DCF-AE6B-3071D443C944}">
  <ds:schemaRefs>
    <ds:schemaRef ds:uri="http://www.w3.org/2001/XMLSchema"/>
  </ds:schemaRefs>
</ds:datastoreItem>
</file>

<file path=customXml/itemProps37.xml><?xml version="1.0" encoding="utf-8"?>
<ds:datastoreItem xmlns:ds="http://schemas.openxmlformats.org/officeDocument/2006/customXml" ds:itemID="{152C4616-E904-4841-9523-90E33BB5990C}">
  <ds:schemaRefs>
    <ds:schemaRef ds:uri="http://www.w3.org/2001/XMLSchema"/>
  </ds:schemaRefs>
</ds:datastoreItem>
</file>

<file path=customXml/itemProps38.xml><?xml version="1.0" encoding="utf-8"?>
<ds:datastoreItem xmlns:ds="http://schemas.openxmlformats.org/officeDocument/2006/customXml" ds:itemID="{F1B18864-DD5F-475F-B43E-533AC977E410}">
  <ds:schemaRefs>
    <ds:schemaRef ds:uri="http://www.w3.org/2001/XMLSchema"/>
  </ds:schemaRefs>
</ds:datastoreItem>
</file>

<file path=customXml/itemProps39.xml><?xml version="1.0" encoding="utf-8"?>
<ds:datastoreItem xmlns:ds="http://schemas.openxmlformats.org/officeDocument/2006/customXml" ds:itemID="{5071CEB3-5C80-4DBF-AE51-491CFD3DFA23}">
  <ds:schemaRefs>
    <ds:schemaRef ds:uri="http://www.w3.org/2001/XMLSchema"/>
  </ds:schemaRefs>
</ds:datastoreItem>
</file>

<file path=customXml/itemProps4.xml><?xml version="1.0" encoding="utf-8"?>
<ds:datastoreItem xmlns:ds="http://schemas.openxmlformats.org/officeDocument/2006/customXml" ds:itemID="{68704D0C-8AB9-42AB-B004-03E61D2FC4A7}">
  <ds:schemaRefs>
    <ds:schemaRef ds:uri="http://www.w3.org/2001/XMLSchema"/>
  </ds:schemaRefs>
</ds:datastoreItem>
</file>

<file path=customXml/itemProps40.xml><?xml version="1.0" encoding="utf-8"?>
<ds:datastoreItem xmlns:ds="http://schemas.openxmlformats.org/officeDocument/2006/customXml" ds:itemID="{D6D4BF89-DE21-40C4-AD39-B8F640CE3457}">
  <ds:schemaRefs>
    <ds:schemaRef ds:uri="http://www.w3.org/2001/XMLSchema"/>
  </ds:schemaRefs>
</ds:datastoreItem>
</file>

<file path=customXml/itemProps41.xml><?xml version="1.0" encoding="utf-8"?>
<ds:datastoreItem xmlns:ds="http://schemas.openxmlformats.org/officeDocument/2006/customXml" ds:itemID="{9DF99F5D-EF01-E440-A59C-15EC46CC0659}">
  <ds:schemaRefs>
    <ds:schemaRef ds:uri="http://www.w3.org/2001/XMLSchema"/>
  </ds:schemaRefs>
</ds:datastoreItem>
</file>

<file path=customXml/itemProps42.xml><?xml version="1.0" encoding="utf-8"?>
<ds:datastoreItem xmlns:ds="http://schemas.openxmlformats.org/officeDocument/2006/customXml" ds:itemID="{E917FBD8-6C97-4CD7-97F4-1E1500CE9A9C}">
  <ds:schemaRefs>
    <ds:schemaRef ds:uri="http://www.w3.org/2001/XMLSchema"/>
  </ds:schemaRefs>
</ds:datastoreItem>
</file>

<file path=customXml/itemProps43.xml><?xml version="1.0" encoding="utf-8"?>
<ds:datastoreItem xmlns:ds="http://schemas.openxmlformats.org/officeDocument/2006/customXml" ds:itemID="{DBB30C88-CD65-462F-B924-FDEB7A0F09BD}">
  <ds:schemaRefs>
    <ds:schemaRef ds:uri="http://www.w3.org/2001/XMLSchema"/>
  </ds:schemaRefs>
</ds:datastoreItem>
</file>

<file path=customXml/itemProps44.xml><?xml version="1.0" encoding="utf-8"?>
<ds:datastoreItem xmlns:ds="http://schemas.openxmlformats.org/officeDocument/2006/customXml" ds:itemID="{141B2937-7875-4AC8-9EAF-310928ACDCAC}">
  <ds:schemaRefs>
    <ds:schemaRef ds:uri="http://www.w3.org/2001/XMLSchema"/>
  </ds:schemaRefs>
</ds:datastoreItem>
</file>

<file path=customXml/itemProps45.xml><?xml version="1.0" encoding="utf-8"?>
<ds:datastoreItem xmlns:ds="http://schemas.openxmlformats.org/officeDocument/2006/customXml" ds:itemID="{B06F0990-77F0-4EB7-81D9-057B8021F2E2}">
  <ds:schemaRefs>
    <ds:schemaRef ds:uri="http://www.w3.org/2001/XMLSchema"/>
  </ds:schemaRefs>
</ds:datastoreItem>
</file>

<file path=customXml/itemProps5.xml><?xml version="1.0" encoding="utf-8"?>
<ds:datastoreItem xmlns:ds="http://schemas.openxmlformats.org/officeDocument/2006/customXml" ds:itemID="{EA56DF1C-E699-4B8D-81DA-12283D7DDD50}">
  <ds:schemaRefs>
    <ds:schemaRef ds:uri="http://www.w3.org/2001/XMLSchema"/>
  </ds:schemaRefs>
</ds:datastoreItem>
</file>

<file path=customXml/itemProps6.xml><?xml version="1.0" encoding="utf-8"?>
<ds:datastoreItem xmlns:ds="http://schemas.openxmlformats.org/officeDocument/2006/customXml" ds:itemID="{A3CD4C50-97C5-4A13-A5A2-9AD0815BCA0D}">
  <ds:schemaRefs>
    <ds:schemaRef ds:uri="http://www.w3.org/2001/XMLSchema"/>
  </ds:schemaRefs>
</ds:datastoreItem>
</file>

<file path=customXml/itemProps7.xml><?xml version="1.0" encoding="utf-8"?>
<ds:datastoreItem xmlns:ds="http://schemas.openxmlformats.org/officeDocument/2006/customXml" ds:itemID="{F4497770-156D-4938-BA98-5B2E06CE31CC}">
  <ds:schemaRefs>
    <ds:schemaRef ds:uri="http://www.w3.org/2001/XMLSchema"/>
  </ds:schemaRefs>
</ds:datastoreItem>
</file>

<file path=customXml/itemProps8.xml><?xml version="1.0" encoding="utf-8"?>
<ds:datastoreItem xmlns:ds="http://schemas.openxmlformats.org/officeDocument/2006/customXml" ds:itemID="{592A4954-0E04-46ED-B14A-65CFFE636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ba367-6811-4278-9659-69debae01504"/>
    <ds:schemaRef ds:uri="65d2fbed-3e5e-4f4d-9c7b-b60147e60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B87A4D2F-80D9-6B4C-B571-EAAF8A39730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6270</TotalTime>
  <Words>298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MMC Display</vt:lpstr>
      <vt:lpstr>Noto Sans</vt:lpstr>
      <vt:lpstr>Arial</vt:lpstr>
      <vt:lpstr>Marsh McLennan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 Sharon</dc:creator>
  <cp:lastModifiedBy>Lyndie Giles</cp:lastModifiedBy>
  <cp:revision>21</cp:revision>
  <dcterms:created xsi:type="dcterms:W3CDTF">2024-03-25T06:06:16Z</dcterms:created>
  <dcterms:modified xsi:type="dcterms:W3CDTF">2025-10-28T00:39:45Z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2024-03-25T06:08:30Z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dade911a-5c41-4985-8625-2696b4a59b27</vt:lpwstr>
  </property>
  <property fmtid="{D5CDD505-2E9C-101B-9397-08002B2CF9AE}" pid="8" name="MSIP_Label_38f1469a-2c2a-4aee-b92b-090d4c5468ff_ContentBits">
    <vt:lpwstr>0</vt:lpwstr>
  </property>
  <property fmtid="{D5CDD505-2E9C-101B-9397-08002B2CF9AE}" pid="9" name="ContentTypeId">
    <vt:lpwstr>0x010100FF386CA9A31B3C43830FCB84150CD3E8</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