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67" r:id="rId3"/>
    <p:sldMasterId id="2147483651" r:id="rId4"/>
    <p:sldMasterId id="2147483662" r:id="rId5"/>
    <p:sldMasterId id="2147483660" r:id="rId6"/>
    <p:sldMasterId id="2147483654" r:id="rId7"/>
    <p:sldMasterId id="2147483656" r:id="rId8"/>
    <p:sldMasterId id="2147483658" r:id="rId9"/>
  </p:sldMasterIdLst>
  <p:sldIdLst>
    <p:sldId id="256" r:id="rId10"/>
    <p:sldId id="265" r:id="rId11"/>
    <p:sldId id="266" r:id="rId12"/>
    <p:sldId id="267" r:id="rId13"/>
    <p:sldId id="260" r:id="rId14"/>
    <p:sldId id="261" r:id="rId15"/>
    <p:sldId id="262" r:id="rId16"/>
    <p:sldId id="263" r:id="rId17"/>
    <p:sldId id="26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7683"/>
    <a:srgbClr val="92442E"/>
    <a:srgbClr val="4C75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customXml" Target="../customXml/item4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customXml" Target="../customXml/item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customXml" Target="../customXml/item1.xml"/><Relationship Id="rId10" Type="http://schemas.openxmlformats.org/officeDocument/2006/relationships/slide" Target="slides/slide1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97985-2F86-EBB9-18C5-0E5B4B602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lang="en-AU" sz="4800" dirty="0" smtClean="0">
                <a:latin typeface="+mn-lt"/>
              </a:defRPr>
            </a:lvl1pPr>
          </a:lstStyle>
          <a:p>
            <a:r>
              <a:rPr lang="en-AU" sz="4400" dirty="0">
                <a:solidFill>
                  <a:srgbClr val="4C753D"/>
                </a:solidFill>
              </a:rPr>
              <a:t>Heading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55CD3-312E-0F0A-7EA1-832B748F5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65528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D6251-871B-3C99-B5ED-A75F115928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7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71418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D6251-871B-3C99-B5ED-A75F115928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7200">
                <a:latin typeface="+mn-lt"/>
              </a:defRPr>
            </a:lvl1pPr>
          </a:lstStyle>
          <a:p>
            <a:r>
              <a:rPr lang="en-AU" sz="6000" dirty="0">
                <a:solidFill>
                  <a:srgbClr val="4C753D"/>
                </a:solidFill>
              </a:rPr>
              <a:t>Heading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9850FF-222C-9353-836B-60DBE7B9B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45588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97985-2F86-EBB9-18C5-0E5B4B602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lang="en-AU" sz="4800" dirty="0" smtClean="0">
                <a:latin typeface="+mn-lt"/>
              </a:defRPr>
            </a:lvl1pPr>
          </a:lstStyle>
          <a:p>
            <a:r>
              <a:rPr lang="en-AU" sz="4400" dirty="0">
                <a:solidFill>
                  <a:srgbClr val="4C753D"/>
                </a:solidFill>
              </a:rPr>
              <a:t>Heading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55CD3-312E-0F0A-7EA1-832B748F5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43663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D6251-871B-3C99-B5ED-A75F115928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7200">
                <a:latin typeface="+mn-lt"/>
              </a:defRPr>
            </a:lvl1pPr>
          </a:lstStyle>
          <a:p>
            <a:r>
              <a:rPr lang="en-AU" sz="6000" dirty="0">
                <a:solidFill>
                  <a:srgbClr val="4C753D"/>
                </a:solidFill>
              </a:rPr>
              <a:t>Heading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9850FF-222C-9353-836B-60DBE7B9B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49831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97985-2F86-EBB9-18C5-0E5B4B602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lang="en-AU" sz="4800" dirty="0" smtClean="0">
                <a:latin typeface="+mn-lt"/>
              </a:defRPr>
            </a:lvl1pPr>
          </a:lstStyle>
          <a:p>
            <a:r>
              <a:rPr lang="en-AU" sz="4400" dirty="0">
                <a:solidFill>
                  <a:srgbClr val="4C753D"/>
                </a:solidFill>
              </a:rPr>
              <a:t>Heading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55CD3-312E-0F0A-7EA1-832B748F5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3422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D6251-871B-3C99-B5ED-A75F115928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7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58304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D6251-871B-3C99-B5ED-A75F115928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7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06852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D6251-871B-3C99-B5ED-A75F115928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7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29698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D6251-871B-3C99-B5ED-A75F115928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7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75854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0DC73F-1729-F6E4-638E-C8831D27B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z="4400" dirty="0">
                <a:solidFill>
                  <a:srgbClr val="4C753D"/>
                </a:solidFill>
              </a:rPr>
              <a:t>Heading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D127C-5C83-B366-F755-25A844E13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059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2997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0DC73F-1729-F6E4-638E-C8831D27B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z="4400" dirty="0">
                <a:solidFill>
                  <a:srgbClr val="4C753D"/>
                </a:solidFill>
              </a:rPr>
              <a:t>Heading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D127C-5C83-B366-F755-25A844E13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059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774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0DC73F-1729-F6E4-638E-C8831D27B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8682" y="365125"/>
            <a:ext cx="83273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z="4400" dirty="0">
                <a:solidFill>
                  <a:srgbClr val="4C753D"/>
                </a:solidFill>
              </a:rPr>
              <a:t>Heading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D127C-5C83-B366-F755-25A844E13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6965" y="1810716"/>
            <a:ext cx="8327335" cy="3059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3418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9334767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115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6989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779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027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329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589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DEB01-6379-39C4-B64C-2E3B4AC3FD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003B34-CE99-86F6-875F-D469279E74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891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0DDE82-9F5F-F13E-83D7-3860267A6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D140EA-1F7E-2708-F5B5-B78B96949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6218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6EE093-0F82-2510-99F6-5E977D619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AC39D2B-8DC4-6AD0-E0E8-C543600A9D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2897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E05A46-A2FF-1D46-E728-A2BB5EC1663D}"/>
              </a:ext>
            </a:extLst>
          </p:cNvPr>
          <p:cNvSpPr txBox="1"/>
          <p:nvPr/>
        </p:nvSpPr>
        <p:spPr>
          <a:xfrm>
            <a:off x="40944" y="2797792"/>
            <a:ext cx="12050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7200" dirty="0">
                <a:solidFill>
                  <a:schemeClr val="bg1"/>
                </a:solidFill>
              </a:rPr>
              <a:t>Heading / Title</a:t>
            </a:r>
          </a:p>
        </p:txBody>
      </p:sp>
    </p:spTree>
    <p:extLst>
      <p:ext uri="{BB962C8B-B14F-4D97-AF65-F5344CB8AC3E}">
        <p14:creationId xmlns:p14="http://schemas.microsoft.com/office/powerpoint/2010/main" val="1813693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7CE55B7-9DA3-5D47-FD59-38CA7196DBC0}"/>
              </a:ext>
            </a:extLst>
          </p:cNvPr>
          <p:cNvSpPr txBox="1"/>
          <p:nvPr/>
        </p:nvSpPr>
        <p:spPr>
          <a:xfrm>
            <a:off x="40944" y="2797792"/>
            <a:ext cx="12050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7200" dirty="0">
                <a:solidFill>
                  <a:schemeClr val="bg1"/>
                </a:solidFill>
              </a:rPr>
              <a:t>Heading / Title</a:t>
            </a:r>
          </a:p>
        </p:txBody>
      </p:sp>
    </p:spTree>
    <p:extLst>
      <p:ext uri="{BB962C8B-B14F-4D97-AF65-F5344CB8AC3E}">
        <p14:creationId xmlns:p14="http://schemas.microsoft.com/office/powerpoint/2010/main" val="3857103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1D6D54-0EA5-FBC6-BA4F-7AC72C5E1435}"/>
              </a:ext>
            </a:extLst>
          </p:cNvPr>
          <p:cNvSpPr txBox="1"/>
          <p:nvPr/>
        </p:nvSpPr>
        <p:spPr>
          <a:xfrm>
            <a:off x="40944" y="2797792"/>
            <a:ext cx="12050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7200" dirty="0">
                <a:solidFill>
                  <a:schemeClr val="bg1"/>
                </a:solidFill>
              </a:rPr>
              <a:t>Heading / Title</a:t>
            </a:r>
          </a:p>
        </p:txBody>
      </p:sp>
    </p:spTree>
    <p:extLst>
      <p:ext uri="{BB962C8B-B14F-4D97-AF65-F5344CB8AC3E}">
        <p14:creationId xmlns:p14="http://schemas.microsoft.com/office/powerpoint/2010/main" val="4014835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CEF7E8-2AB5-AB64-B0CF-D7ECC63E206C}"/>
              </a:ext>
            </a:extLst>
          </p:cNvPr>
          <p:cNvSpPr txBox="1"/>
          <p:nvPr/>
        </p:nvSpPr>
        <p:spPr>
          <a:xfrm>
            <a:off x="40944" y="2797792"/>
            <a:ext cx="12050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7200" dirty="0">
                <a:solidFill>
                  <a:schemeClr val="bg1"/>
                </a:solidFill>
              </a:rPr>
              <a:t>Heading / Title</a:t>
            </a:r>
          </a:p>
        </p:txBody>
      </p:sp>
    </p:spTree>
    <p:extLst>
      <p:ext uri="{BB962C8B-B14F-4D97-AF65-F5344CB8AC3E}">
        <p14:creationId xmlns:p14="http://schemas.microsoft.com/office/powerpoint/2010/main" val="2738657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491A90-F13C-B659-7DE1-62D177D24CDA}"/>
              </a:ext>
            </a:extLst>
          </p:cNvPr>
          <p:cNvSpPr txBox="1"/>
          <p:nvPr/>
        </p:nvSpPr>
        <p:spPr>
          <a:xfrm>
            <a:off x="40944" y="2797792"/>
            <a:ext cx="12050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7200" dirty="0">
                <a:solidFill>
                  <a:schemeClr val="bg1"/>
                </a:solidFill>
              </a:rPr>
              <a:t>Heading / Title</a:t>
            </a:r>
          </a:p>
        </p:txBody>
      </p:sp>
    </p:spTree>
    <p:extLst>
      <p:ext uri="{BB962C8B-B14F-4D97-AF65-F5344CB8AC3E}">
        <p14:creationId xmlns:p14="http://schemas.microsoft.com/office/powerpoint/2010/main" val="16288159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25514498DCD4448A1BAC73B8639412" ma:contentTypeVersion="432" ma:contentTypeDescription="Create a new document." ma:contentTypeScope="" ma:versionID="3e861e47eadc9b8f5a55092fc2ffe6aa">
  <xsd:schema xmlns:xsd="http://www.w3.org/2001/XMLSchema" xmlns:xs="http://www.w3.org/2001/XMLSchema" xmlns:p="http://schemas.microsoft.com/office/2006/metadata/properties" xmlns:ns2="e37c26e4-2820-4b87-b73c-08c72ed8eeec" xmlns:ns3="0d502440-ae76-4565-95a1-5d01fdca98d1" targetNamespace="http://schemas.microsoft.com/office/2006/metadata/properties" ma:root="true" ma:fieldsID="a819e369bade8d98c6a3378e514e023b" ns2:_="" ns3:_="">
    <xsd:import namespace="e37c26e4-2820-4b87-b73c-08c72ed8eeec"/>
    <xsd:import namespace="0d502440-ae76-4565-95a1-5d01fdca98d1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ynod" minOccurs="0"/>
                <xsd:element ref="ns3:Synod_x003a_Event_x0020_Statu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7c26e4-2820-4b87-b73c-08c72ed8eee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8" nillable="true" ma:displayName="Taxonomy Catch All Column" ma:hidden="true" ma:list="{5a0fb700-482d-46fb-9331-d5924ee9439f}" ma:internalName="TaxCatchAll" ma:showField="CatchAllData" ma:web="e37c26e4-2820-4b87-b73c-08c72ed8eee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502440-ae76-4565-95a1-5d01fdca98d1" elementFormDefault="qualified">
    <xsd:import namespace="http://schemas.microsoft.com/office/2006/documentManagement/types"/>
    <xsd:import namespace="http://schemas.microsoft.com/office/infopath/2007/PartnerControls"/>
    <xsd:element name="Synod" ma:index="11" nillable="true" ma:displayName="Synod" ma:list="{c0620120-70fb-47b4-ab9e-447954b4bc72}" ma:internalName="Synod" ma:showField="Title">
      <xsd:simpleType>
        <xsd:restriction base="dms:Lookup"/>
      </xsd:simpleType>
    </xsd:element>
    <xsd:element name="Synod_x003a_Event_x0020_Status" ma:index="12" nillable="true" ma:displayName="Event Status" ma:list="{c0620120-70fb-47b4-ab9e-447954b4bc72}" ma:internalName="Synod_x003a_Event_x0020_Status" ma:readOnly="true" ma:showField="Event_x0020_Status" ma:web="ce9ee25a-8ff9-465f-b4d5-23d0d88b5c75">
      <xsd:simpleType>
        <xsd:restriction base="dms:Lookup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c23ec9ac-782e-46e6-86d0-3a8a62ef4d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37c26e4-2820-4b87-b73c-08c72ed8eeec">UCQD-22726326-22145</_dlc_DocId>
    <_dlc_DocIdUrl xmlns="e37c26e4-2820-4b87-b73c-08c72ed8eeec">
      <Url>https://ucaqld.sharepoint.com/sharedservices/oe/_layouts/15/DocIdRedir.aspx?ID=UCQD-22726326-22145</Url>
      <Description>UCQD-22726326-22145</Description>
    </_dlc_DocIdUrl>
    <lcf76f155ced4ddcb4097134ff3c332f xmlns="0d502440-ae76-4565-95a1-5d01fdca98d1">
      <Terms xmlns="http://schemas.microsoft.com/office/infopath/2007/PartnerControls"/>
    </lcf76f155ced4ddcb4097134ff3c332f>
    <TaxCatchAll xmlns="e37c26e4-2820-4b87-b73c-08c72ed8eeec" xsi:nil="true"/>
    <Synod xmlns="0d502440-ae76-4565-95a1-5d01fdca98d1" xsi:nil="true"/>
  </documentManagement>
</p:properties>
</file>

<file path=customXml/itemProps1.xml><?xml version="1.0" encoding="utf-8"?>
<ds:datastoreItem xmlns:ds="http://schemas.openxmlformats.org/officeDocument/2006/customXml" ds:itemID="{E2FDE95D-FE2A-4EF4-AF99-F1DDD827F49B}"/>
</file>

<file path=customXml/itemProps2.xml><?xml version="1.0" encoding="utf-8"?>
<ds:datastoreItem xmlns:ds="http://schemas.openxmlformats.org/officeDocument/2006/customXml" ds:itemID="{275C78AB-71FE-4C3D-8AAD-167E35E9E03C}"/>
</file>

<file path=customXml/itemProps3.xml><?xml version="1.0" encoding="utf-8"?>
<ds:datastoreItem xmlns:ds="http://schemas.openxmlformats.org/officeDocument/2006/customXml" ds:itemID="{16FDEE38-297B-4D4B-BB89-ACFB0BEA6877}"/>
</file>

<file path=customXml/itemProps4.xml><?xml version="1.0" encoding="utf-8"?>
<ds:datastoreItem xmlns:ds="http://schemas.openxmlformats.org/officeDocument/2006/customXml" ds:itemID="{76C0034F-E1B2-4957-8210-2F1AAD7F9959}"/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15</Words>
  <Application>Microsoft Office PowerPoint</Application>
  <PresentationFormat>Widescreen</PresentationFormat>
  <Paragraphs>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Calibri</vt:lpstr>
      <vt:lpstr>Office Theme</vt:lpstr>
      <vt:lpstr>7_Office Theme</vt:lpstr>
      <vt:lpstr>8_Office Theme</vt:lpstr>
      <vt:lpstr>1_Office Theme</vt:lpstr>
      <vt:lpstr>6_Office Theme</vt:lpstr>
      <vt:lpstr>5_Office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Mann</dc:creator>
  <cp:lastModifiedBy>Vanessa Van Der Rhede</cp:lastModifiedBy>
  <cp:revision>3</cp:revision>
  <dcterms:created xsi:type="dcterms:W3CDTF">2023-06-26T04:01:51Z</dcterms:created>
  <dcterms:modified xsi:type="dcterms:W3CDTF">2025-02-19T06:20:04Z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0x0101006325514498DCD4448A1BAC73B8639412</vt:lpwstr>
  </property>
  <property fmtid="{D5CDD505-2E9C-101B-9397-08002B2CF9AE}" pid="3" name="_dlc_DocIdItemGuid">
    <vt:lpwstr>a6f5872e-ec07-4050-bbb5-de62f4676f2f</vt:lpwstr>
  </property>
</Properties>
</file>