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8" r:id="rId5"/>
    <p:sldMasterId id="2147484054" r:id="rId6"/>
    <p:sldMasterId id="2147483660" r:id="rId7"/>
  </p:sldMasterIdLst>
  <p:notesMasterIdLst>
    <p:notesMasterId r:id="rId20"/>
  </p:notesMasterIdLst>
  <p:sldIdLst>
    <p:sldId id="256" r:id="rId8"/>
    <p:sldId id="314" r:id="rId9"/>
    <p:sldId id="363" r:id="rId10"/>
    <p:sldId id="362" r:id="rId11"/>
    <p:sldId id="354" r:id="rId12"/>
    <p:sldId id="355" r:id="rId13"/>
    <p:sldId id="365" r:id="rId14"/>
    <p:sldId id="350" r:id="rId15"/>
    <p:sldId id="352" r:id="rId16"/>
    <p:sldId id="369" r:id="rId17"/>
    <p:sldId id="351" r:id="rId18"/>
    <p:sldId id="367" r:id="rId19"/>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ABBBEA-CF48-8938-AE1C-6148CF63E049}" name="Scott Guyatt" initials="SG" userId="S::scott.guyatt@ucaqld.com.au::19ae90d0-514e-44c9-8ec5-983b00fd7b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99667"/>
    <a:srgbClr val="A0BD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2F5E0-1F9E-44A8-877C-FCAAE37E4E5E}" v="2825" dt="2025-02-20T01:49:58.529"/>
    <p1510:client id="{112555CB-9E3F-6865-7AFA-B31FA4776EB9}" v="104" dt="2025-02-19T22:26:35.831"/>
    <p1510:client id="{18B2BBFB-A689-4117-BDEB-437B9839C5BB}" v="229" dt="2025-02-19T23:16:05.851"/>
    <p1510:client id="{25E9D68B-E39F-824D-5124-FD65469F2B63}" v="1" dt="2025-02-20T02:23:41.426"/>
    <p1510:client id="{41C27A91-9E32-A4A1-5802-CA96B79D9CE9}" v="26" dt="2025-02-19T22:33:06.544"/>
    <p1510:client id="{46609AFB-174C-0B2E-27DB-6A161E837F69}" v="1" dt="2025-02-20T01:35:37.898"/>
    <p1510:client id="{4D328330-DFC0-28A0-6257-9DB2E3EE3099}" v="28" dt="2025-02-20T04:42:31.098"/>
    <p1510:client id="{4D3FC121-3FF5-037E-9B4D-262B40279CEC}" v="20" dt="2025-02-20T05:09:54.816"/>
    <p1510:client id="{64275195-6107-C613-10A3-BDC9FCEAFE7B}" v="14" dt="2025-02-19T06:49:09.383"/>
    <p1510:client id="{6F6BED87-2B6C-4710-86C3-24D5F9FF7A73}" v="787" dt="2025-02-20T04:23:10.843"/>
    <p1510:client id="{7D66DA12-EF1D-B81C-20E6-33444F45F843}" v="1" dt="2025-02-20T05:34:59.594"/>
    <p1510:client id="{7F499A09-4BDF-1C08-3430-DDE885989CCE}" v="52" dt="2025-02-19T09:57:21.469"/>
    <p1510:client id="{86EFE869-465F-CE53-8A1F-B32078C41D91}" v="101" dt="2025-02-20T04:58:46.183"/>
    <p1510:client id="{BBE338C4-EC0B-1821-2FED-1C0CD45675EE}" v="17" dt="2025-02-19T07:39:24.298"/>
    <p1510:client id="{BE9AC76C-4C0C-6388-E4E4-8DF7DC35024C}" v="37" dt="2025-02-19T08:02:44.813"/>
    <p1510:client id="{DE1A4EB6-179A-A230-73D6-70B11D56B5B4}" v="2" dt="2025-02-20T05:53:44.217"/>
    <p1510:client id="{FDB85B81-B807-4E78-B3BA-D233A20C1CB0}" v="1" dt="2025-02-20T06:32:03.398"/>
    <p1510:client id="{FE948641-401A-D83D-B303-2BDB6090C8D7}" v="8" dt="2025-02-20T02:55:32.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1303B-3427-4BF0-BC92-75E0BE834D65}"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AU"/>
        </a:p>
      </dgm:t>
    </dgm:pt>
    <dgm:pt modelId="{C62992F5-6504-4FEE-9910-10D9882D4D6A}">
      <dgm:prSet phldrT="[Text]" custT="1"/>
      <dgm:spPr/>
      <dgm:t>
        <a:bodyPr/>
        <a:lstStyle/>
        <a:p>
          <a:r>
            <a:rPr lang="en-AU" sz="3800"/>
            <a:t>Building a Garden</a:t>
          </a:r>
        </a:p>
      </dgm:t>
    </dgm:pt>
    <dgm:pt modelId="{2DC49B56-5123-4A4B-81B8-2F5104ECF83A}" type="parTrans" cxnId="{B56DA3AC-4B55-4832-A9CB-33943992FE73}">
      <dgm:prSet/>
      <dgm:spPr/>
      <dgm:t>
        <a:bodyPr/>
        <a:lstStyle/>
        <a:p>
          <a:endParaRPr lang="en-AU"/>
        </a:p>
      </dgm:t>
    </dgm:pt>
    <dgm:pt modelId="{206A365E-701F-4305-A031-B6E6A5220EEC}" type="sibTrans" cxnId="{B56DA3AC-4B55-4832-A9CB-33943992FE73}">
      <dgm:prSet/>
      <dgm:spPr/>
      <dgm:t>
        <a:bodyPr/>
        <a:lstStyle/>
        <a:p>
          <a:endParaRPr lang="en-AU"/>
        </a:p>
      </dgm:t>
    </dgm:pt>
    <dgm:pt modelId="{3378CE79-39FD-4321-9D39-5ED1C050F53F}">
      <dgm:prSet phldrT="[Text]" custT="1"/>
      <dgm:spPr/>
      <dgm:t>
        <a:bodyPr/>
        <a:lstStyle/>
        <a:p>
          <a:r>
            <a:rPr lang="en-AU" sz="2000" b="1"/>
            <a:t>Congregations/Faith Communities</a:t>
          </a:r>
        </a:p>
      </dgm:t>
    </dgm:pt>
    <dgm:pt modelId="{684228FB-11A0-4E8D-917B-DFE397FB5ADA}" type="parTrans" cxnId="{64701A1E-12CA-4CCF-A0D4-1347FA22D224}">
      <dgm:prSet/>
      <dgm:spPr/>
      <dgm:t>
        <a:bodyPr/>
        <a:lstStyle/>
        <a:p>
          <a:endParaRPr lang="en-AU"/>
        </a:p>
      </dgm:t>
    </dgm:pt>
    <dgm:pt modelId="{6C77F5CF-F52D-49BE-BFFD-06518A105C3D}" type="sibTrans" cxnId="{64701A1E-12CA-4CCF-A0D4-1347FA22D224}">
      <dgm:prSet/>
      <dgm:spPr/>
      <dgm:t>
        <a:bodyPr/>
        <a:lstStyle/>
        <a:p>
          <a:endParaRPr lang="en-AU"/>
        </a:p>
      </dgm:t>
    </dgm:pt>
    <dgm:pt modelId="{104398F6-773B-403A-BE9C-F1A7F1CB1B0F}">
      <dgm:prSet phldrT="[Text]" custT="1"/>
      <dgm:spPr/>
      <dgm:t>
        <a:bodyPr/>
        <a:lstStyle/>
        <a:p>
          <a:r>
            <a:rPr lang="en-AU" sz="2000" b="1"/>
            <a:t>Presbyteries</a:t>
          </a:r>
        </a:p>
      </dgm:t>
    </dgm:pt>
    <dgm:pt modelId="{3522D696-2E3D-4C23-A16B-86578D685B4A}" type="parTrans" cxnId="{AA290F13-E8A6-4FCC-8919-816743399DCD}">
      <dgm:prSet/>
      <dgm:spPr/>
      <dgm:t>
        <a:bodyPr/>
        <a:lstStyle/>
        <a:p>
          <a:endParaRPr lang="en-AU"/>
        </a:p>
      </dgm:t>
    </dgm:pt>
    <dgm:pt modelId="{467E975C-1739-4A14-AF79-5BC5C10A2D2D}" type="sibTrans" cxnId="{AA290F13-E8A6-4FCC-8919-816743399DCD}">
      <dgm:prSet/>
      <dgm:spPr/>
      <dgm:t>
        <a:bodyPr/>
        <a:lstStyle/>
        <a:p>
          <a:endParaRPr lang="en-AU"/>
        </a:p>
      </dgm:t>
    </dgm:pt>
    <dgm:pt modelId="{8FB8EF77-2B7B-4F87-859A-D5EB0F612F9B}">
      <dgm:prSet phldrT="[Text]" custT="1"/>
      <dgm:spPr/>
      <dgm:t>
        <a:bodyPr/>
        <a:lstStyle/>
        <a:p>
          <a:r>
            <a:rPr lang="en-AU" sz="2000" b="1"/>
            <a:t>Synod</a:t>
          </a:r>
        </a:p>
      </dgm:t>
    </dgm:pt>
    <dgm:pt modelId="{07C70DF3-63DA-41E2-BE07-F68AB0866203}" type="parTrans" cxnId="{6A1A2A5B-BD86-4278-829C-6F950E33BCBC}">
      <dgm:prSet/>
      <dgm:spPr/>
      <dgm:t>
        <a:bodyPr/>
        <a:lstStyle/>
        <a:p>
          <a:endParaRPr lang="en-AU"/>
        </a:p>
      </dgm:t>
    </dgm:pt>
    <dgm:pt modelId="{BE168544-3B4D-41C3-98B3-BD95771921A8}" type="sibTrans" cxnId="{6A1A2A5B-BD86-4278-829C-6F950E33BCBC}">
      <dgm:prSet/>
      <dgm:spPr/>
      <dgm:t>
        <a:bodyPr/>
        <a:lstStyle/>
        <a:p>
          <a:endParaRPr lang="en-AU"/>
        </a:p>
      </dgm:t>
    </dgm:pt>
    <dgm:pt modelId="{B910723F-79ED-4604-94DE-EDD484552DAB}">
      <dgm:prSet phldrT="[Text]" custT="1"/>
      <dgm:spPr/>
      <dgm:t>
        <a:bodyPr/>
        <a:lstStyle/>
        <a:p>
          <a:r>
            <a:rPr lang="en-AU" sz="1600"/>
            <a:t>Seek and pursue opportunities</a:t>
          </a:r>
        </a:p>
      </dgm:t>
    </dgm:pt>
    <dgm:pt modelId="{701995DD-400A-41C4-8E53-762DE1DEDEF5}" type="parTrans" cxnId="{05509928-6CC3-4277-82B5-8EB686DF5BC7}">
      <dgm:prSet/>
      <dgm:spPr/>
      <dgm:t>
        <a:bodyPr/>
        <a:lstStyle/>
        <a:p>
          <a:endParaRPr lang="en-AU"/>
        </a:p>
      </dgm:t>
    </dgm:pt>
    <dgm:pt modelId="{A150CF2E-65EA-4A68-BDDD-C8DF35762243}" type="sibTrans" cxnId="{05509928-6CC3-4277-82B5-8EB686DF5BC7}">
      <dgm:prSet/>
      <dgm:spPr/>
      <dgm:t>
        <a:bodyPr/>
        <a:lstStyle/>
        <a:p>
          <a:endParaRPr lang="en-AU"/>
        </a:p>
      </dgm:t>
    </dgm:pt>
    <dgm:pt modelId="{EF7479A9-7BD1-4559-BAB4-3522C5528835}">
      <dgm:prSet phldrT="[Text]" custT="1"/>
      <dgm:spPr/>
      <dgm:t>
        <a:bodyPr/>
        <a:lstStyle/>
        <a:p>
          <a:r>
            <a:rPr lang="en-AU" sz="1600"/>
            <a:t>Train &amp; implement plants/revitalisation</a:t>
          </a:r>
        </a:p>
      </dgm:t>
    </dgm:pt>
    <dgm:pt modelId="{F3E17E19-9E72-4257-BCEF-31EB78FC104C}" type="parTrans" cxnId="{52ED9B54-C8AE-413E-A4F4-DE8589B58184}">
      <dgm:prSet/>
      <dgm:spPr/>
      <dgm:t>
        <a:bodyPr/>
        <a:lstStyle/>
        <a:p>
          <a:endParaRPr lang="en-AU"/>
        </a:p>
      </dgm:t>
    </dgm:pt>
    <dgm:pt modelId="{EB06FA90-1F75-4907-B6FC-5DCF1CE1506E}" type="sibTrans" cxnId="{52ED9B54-C8AE-413E-A4F4-DE8589B58184}">
      <dgm:prSet/>
      <dgm:spPr/>
      <dgm:t>
        <a:bodyPr/>
        <a:lstStyle/>
        <a:p>
          <a:endParaRPr lang="en-AU"/>
        </a:p>
      </dgm:t>
    </dgm:pt>
    <dgm:pt modelId="{99E91323-C1E0-443F-AC05-3C510F41F635}">
      <dgm:prSet phldrT="[Text]" custT="1"/>
      <dgm:spPr/>
      <dgm:t>
        <a:bodyPr/>
        <a:lstStyle/>
        <a:p>
          <a:r>
            <a:rPr lang="en-AU" sz="1600"/>
            <a:t>Identify, support &amp; train leaders &amp; teams</a:t>
          </a:r>
        </a:p>
      </dgm:t>
    </dgm:pt>
    <dgm:pt modelId="{C48EA4A5-C0C2-43E1-893F-351E092A1F23}" type="parTrans" cxnId="{27C1D8BD-99BC-4407-8F05-390BD8308B05}">
      <dgm:prSet/>
      <dgm:spPr/>
      <dgm:t>
        <a:bodyPr/>
        <a:lstStyle/>
        <a:p>
          <a:endParaRPr lang="en-AU"/>
        </a:p>
      </dgm:t>
    </dgm:pt>
    <dgm:pt modelId="{00CEEACE-C4A3-481E-99FF-18B747CC7703}" type="sibTrans" cxnId="{27C1D8BD-99BC-4407-8F05-390BD8308B05}">
      <dgm:prSet/>
      <dgm:spPr/>
      <dgm:t>
        <a:bodyPr/>
        <a:lstStyle/>
        <a:p>
          <a:endParaRPr lang="en-AU"/>
        </a:p>
      </dgm:t>
    </dgm:pt>
    <dgm:pt modelId="{39617275-BD70-4D7A-A4F3-656BF5FBD6BD}">
      <dgm:prSet phldrT="[Text]" custT="1"/>
      <dgm:spPr/>
      <dgm:t>
        <a:bodyPr/>
        <a:lstStyle/>
        <a:p>
          <a:r>
            <a:rPr lang="en-AU" sz="1600"/>
            <a:t>Vision &amp; Imagination</a:t>
          </a:r>
        </a:p>
      </dgm:t>
    </dgm:pt>
    <dgm:pt modelId="{B6B8C8C2-366F-4E77-805D-72E423C7E84E}" type="parTrans" cxnId="{1F9E35E2-EBD4-42AF-9C16-8998FD392589}">
      <dgm:prSet/>
      <dgm:spPr/>
      <dgm:t>
        <a:bodyPr/>
        <a:lstStyle/>
        <a:p>
          <a:endParaRPr lang="en-AU"/>
        </a:p>
      </dgm:t>
    </dgm:pt>
    <dgm:pt modelId="{970A7D0D-4075-4CE2-968A-E01B97AAAFB1}" type="sibTrans" cxnId="{1F9E35E2-EBD4-42AF-9C16-8998FD392589}">
      <dgm:prSet/>
      <dgm:spPr/>
      <dgm:t>
        <a:bodyPr/>
        <a:lstStyle/>
        <a:p>
          <a:endParaRPr lang="en-AU"/>
        </a:p>
      </dgm:t>
    </dgm:pt>
    <dgm:pt modelId="{3EBD054E-B52A-43B5-9A0E-957EAC84D1D3}">
      <dgm:prSet phldrT="[Text]" custT="1"/>
      <dgm:spPr/>
      <dgm:t>
        <a:bodyPr/>
        <a:lstStyle/>
        <a:p>
          <a:r>
            <a:rPr lang="en-AU" sz="1600"/>
            <a:t>Identify opportunities</a:t>
          </a:r>
        </a:p>
      </dgm:t>
    </dgm:pt>
    <dgm:pt modelId="{27404BF7-2C1B-4AE5-921E-CD76468E6D89}" type="parTrans" cxnId="{D25ED1F3-DE8C-4EE2-8C6C-A43B2681D1C8}">
      <dgm:prSet/>
      <dgm:spPr/>
      <dgm:t>
        <a:bodyPr/>
        <a:lstStyle/>
        <a:p>
          <a:endParaRPr lang="en-AU"/>
        </a:p>
      </dgm:t>
    </dgm:pt>
    <dgm:pt modelId="{F343541A-FDAE-40CB-8C0D-47DFE69F1318}" type="sibTrans" cxnId="{D25ED1F3-DE8C-4EE2-8C6C-A43B2681D1C8}">
      <dgm:prSet/>
      <dgm:spPr/>
      <dgm:t>
        <a:bodyPr/>
        <a:lstStyle/>
        <a:p>
          <a:endParaRPr lang="en-AU"/>
        </a:p>
      </dgm:t>
    </dgm:pt>
    <dgm:pt modelId="{7D93C6F5-6305-4D78-8068-84FB6A7A76C5}">
      <dgm:prSet phldrT="[Text]" custT="1"/>
      <dgm:spPr/>
      <dgm:t>
        <a:bodyPr/>
        <a:lstStyle/>
        <a:p>
          <a:r>
            <a:rPr lang="en-AU" sz="1600"/>
            <a:t>Train and support leaders &amp; teams</a:t>
          </a:r>
        </a:p>
      </dgm:t>
    </dgm:pt>
    <dgm:pt modelId="{4C3F82D6-93EB-419D-AE5C-C822821CFA27}" type="parTrans" cxnId="{8F155BA2-5257-4E30-A8EB-9059553FEF5C}">
      <dgm:prSet/>
      <dgm:spPr/>
      <dgm:t>
        <a:bodyPr/>
        <a:lstStyle/>
        <a:p>
          <a:endParaRPr lang="en-AU"/>
        </a:p>
      </dgm:t>
    </dgm:pt>
    <dgm:pt modelId="{E9EE70FE-3B1E-41F6-9C1E-AFA5F38AFB3B}" type="sibTrans" cxnId="{8F155BA2-5257-4E30-A8EB-9059553FEF5C}">
      <dgm:prSet/>
      <dgm:spPr/>
      <dgm:t>
        <a:bodyPr/>
        <a:lstStyle/>
        <a:p>
          <a:endParaRPr lang="en-AU"/>
        </a:p>
      </dgm:t>
    </dgm:pt>
    <dgm:pt modelId="{3A6E05AC-33AE-453C-864F-FD166D5D7501}">
      <dgm:prSet phldrT="[Text]" custT="1"/>
      <dgm:spPr/>
      <dgm:t>
        <a:bodyPr/>
        <a:lstStyle/>
        <a:p>
          <a:r>
            <a:rPr lang="en-AU" sz="1600"/>
            <a:t>Approve, monitor, oversight</a:t>
          </a:r>
        </a:p>
      </dgm:t>
    </dgm:pt>
    <dgm:pt modelId="{168556A8-9D89-4697-93F5-1B9BEBAE86F6}" type="parTrans" cxnId="{59AEBBAE-2061-45A4-9952-36065C9C4BF4}">
      <dgm:prSet/>
      <dgm:spPr/>
      <dgm:t>
        <a:bodyPr/>
        <a:lstStyle/>
        <a:p>
          <a:endParaRPr lang="en-AU"/>
        </a:p>
      </dgm:t>
    </dgm:pt>
    <dgm:pt modelId="{0B055E5E-35F3-4BF9-AB12-627BC1B7DEA6}" type="sibTrans" cxnId="{59AEBBAE-2061-45A4-9952-36065C9C4BF4}">
      <dgm:prSet/>
      <dgm:spPr/>
      <dgm:t>
        <a:bodyPr/>
        <a:lstStyle/>
        <a:p>
          <a:endParaRPr lang="en-AU"/>
        </a:p>
      </dgm:t>
    </dgm:pt>
    <dgm:pt modelId="{923E8368-8603-4AEF-8B9F-8CBBC2EC584D}">
      <dgm:prSet phldrT="[Text]" custT="1"/>
      <dgm:spPr/>
      <dgm:t>
        <a:bodyPr/>
        <a:lstStyle/>
        <a:p>
          <a:r>
            <a:rPr lang="en-AU" sz="1600"/>
            <a:t>Facilitate training, coaching and support</a:t>
          </a:r>
        </a:p>
      </dgm:t>
    </dgm:pt>
    <dgm:pt modelId="{114A41BB-775C-426C-A60C-D4D71711507D}" type="parTrans" cxnId="{A35350FA-04E4-4564-BC68-22030A0A7F4D}">
      <dgm:prSet/>
      <dgm:spPr/>
      <dgm:t>
        <a:bodyPr/>
        <a:lstStyle/>
        <a:p>
          <a:endParaRPr lang="en-AU"/>
        </a:p>
      </dgm:t>
    </dgm:pt>
    <dgm:pt modelId="{1319687A-0479-4B41-AC04-7345BA364C6C}" type="sibTrans" cxnId="{A35350FA-04E4-4564-BC68-22030A0A7F4D}">
      <dgm:prSet/>
      <dgm:spPr/>
      <dgm:t>
        <a:bodyPr/>
        <a:lstStyle/>
        <a:p>
          <a:endParaRPr lang="en-AU"/>
        </a:p>
      </dgm:t>
    </dgm:pt>
    <dgm:pt modelId="{7C23E49A-7748-47AB-8BB5-32F0709111AD}">
      <dgm:prSet phldrT="[Text]" custT="1"/>
      <dgm:spPr/>
      <dgm:t>
        <a:bodyPr/>
        <a:lstStyle/>
        <a:p>
          <a:r>
            <a:rPr lang="en-AU" sz="1600"/>
            <a:t>Regional planning &amp; strategy</a:t>
          </a:r>
        </a:p>
      </dgm:t>
    </dgm:pt>
    <dgm:pt modelId="{44D31756-A3D9-4226-9655-B3B156989E42}" type="parTrans" cxnId="{2B8FA55E-E570-456F-A7FB-5CBE12986AF7}">
      <dgm:prSet/>
      <dgm:spPr/>
      <dgm:t>
        <a:bodyPr/>
        <a:lstStyle/>
        <a:p>
          <a:endParaRPr lang="en-AU"/>
        </a:p>
      </dgm:t>
    </dgm:pt>
    <dgm:pt modelId="{6BAB2B59-51F6-4AF7-B112-5B56E792E720}" type="sibTrans" cxnId="{2B8FA55E-E570-456F-A7FB-5CBE12986AF7}">
      <dgm:prSet/>
      <dgm:spPr/>
      <dgm:t>
        <a:bodyPr/>
        <a:lstStyle/>
        <a:p>
          <a:endParaRPr lang="en-AU"/>
        </a:p>
      </dgm:t>
    </dgm:pt>
    <dgm:pt modelId="{FDED803F-5830-4E9A-8BAE-CC82E0A72DF9}">
      <dgm:prSet phldrT="[Text]" custT="1"/>
      <dgm:spPr/>
      <dgm:t>
        <a:bodyPr/>
        <a:lstStyle/>
        <a:p>
          <a:r>
            <a:rPr lang="en-AU" sz="1600"/>
            <a:t>Inter-congregation partnerships</a:t>
          </a:r>
        </a:p>
      </dgm:t>
    </dgm:pt>
    <dgm:pt modelId="{8108610F-9D7E-43B4-99C3-7C9D1B6ED802}" type="parTrans" cxnId="{4F254E38-5E9C-4D91-BEB7-FBA8033BDDAE}">
      <dgm:prSet/>
      <dgm:spPr/>
      <dgm:t>
        <a:bodyPr/>
        <a:lstStyle/>
        <a:p>
          <a:endParaRPr lang="en-AU"/>
        </a:p>
      </dgm:t>
    </dgm:pt>
    <dgm:pt modelId="{91B27EE0-19A2-4DBA-959A-37ED0D73BC54}" type="sibTrans" cxnId="{4F254E38-5E9C-4D91-BEB7-FBA8033BDDAE}">
      <dgm:prSet/>
      <dgm:spPr/>
      <dgm:t>
        <a:bodyPr/>
        <a:lstStyle/>
        <a:p>
          <a:endParaRPr lang="en-AU"/>
        </a:p>
      </dgm:t>
    </dgm:pt>
    <dgm:pt modelId="{4B634E0E-4BBB-4269-BE6D-49D2D0D5ABF4}">
      <dgm:prSet phldrT="[Text]" custT="1"/>
      <dgm:spPr/>
      <dgm:t>
        <a:bodyPr/>
        <a:lstStyle/>
        <a:p>
          <a:r>
            <a:rPr lang="en-AU" sz="1600"/>
            <a:t>Foster innovation and experimentation</a:t>
          </a:r>
        </a:p>
      </dgm:t>
    </dgm:pt>
    <dgm:pt modelId="{AF56BD3C-CF1F-4214-83D3-AAB96A0E822B}" type="parTrans" cxnId="{30A41E74-3E93-46CF-A5AC-D67CCF1B2F6E}">
      <dgm:prSet/>
      <dgm:spPr/>
      <dgm:t>
        <a:bodyPr/>
        <a:lstStyle/>
        <a:p>
          <a:endParaRPr lang="en-AU"/>
        </a:p>
      </dgm:t>
    </dgm:pt>
    <dgm:pt modelId="{D243FE5F-AC90-4687-958F-8B3968A1C257}" type="sibTrans" cxnId="{30A41E74-3E93-46CF-A5AC-D67CCF1B2F6E}">
      <dgm:prSet/>
      <dgm:spPr/>
      <dgm:t>
        <a:bodyPr/>
        <a:lstStyle/>
        <a:p>
          <a:endParaRPr lang="en-AU"/>
        </a:p>
      </dgm:t>
    </dgm:pt>
    <dgm:pt modelId="{8122957F-74E6-4923-BBBD-C90CF3C50B4B}">
      <dgm:prSet phldrT="[Text]" custT="1"/>
      <dgm:spPr/>
      <dgm:t>
        <a:bodyPr/>
        <a:lstStyle/>
        <a:p>
          <a:r>
            <a:rPr lang="en-AU" sz="1600"/>
            <a:t>Resourcing and property options</a:t>
          </a:r>
        </a:p>
      </dgm:t>
    </dgm:pt>
    <dgm:pt modelId="{D488F700-6296-4326-B28A-3B1A8C54314D}" type="parTrans" cxnId="{85FD3870-599C-43CE-9690-53CC521E3821}">
      <dgm:prSet/>
      <dgm:spPr/>
      <dgm:t>
        <a:bodyPr/>
        <a:lstStyle/>
        <a:p>
          <a:endParaRPr lang="en-AU"/>
        </a:p>
      </dgm:t>
    </dgm:pt>
    <dgm:pt modelId="{7F6F51CC-8CDE-41DD-97DC-8A37CEC67DA3}" type="sibTrans" cxnId="{85FD3870-599C-43CE-9690-53CC521E3821}">
      <dgm:prSet/>
      <dgm:spPr/>
      <dgm:t>
        <a:bodyPr/>
        <a:lstStyle/>
        <a:p>
          <a:endParaRPr lang="en-AU"/>
        </a:p>
      </dgm:t>
    </dgm:pt>
    <dgm:pt modelId="{2EA66FF9-F0EA-4FE3-9D7C-E40D895F5A74}">
      <dgm:prSet phldrT="[Text]" custT="1"/>
      <dgm:spPr/>
      <dgm:t>
        <a:bodyPr/>
        <a:lstStyle/>
        <a:p>
          <a:r>
            <a:rPr lang="en-AU" sz="1600"/>
            <a:t>Encourage &amp; practice collaboration</a:t>
          </a:r>
        </a:p>
      </dgm:t>
    </dgm:pt>
    <dgm:pt modelId="{D49FB1D1-FC0C-4C0D-84D1-BA4F2939091A}" type="parTrans" cxnId="{7D9AD49A-8780-4B56-BFCF-02BF7AB0B801}">
      <dgm:prSet/>
      <dgm:spPr/>
      <dgm:t>
        <a:bodyPr/>
        <a:lstStyle/>
        <a:p>
          <a:endParaRPr lang="en-AU"/>
        </a:p>
      </dgm:t>
    </dgm:pt>
    <dgm:pt modelId="{6A9340A3-BD51-475C-BEE9-C16D4A96FD29}" type="sibTrans" cxnId="{7D9AD49A-8780-4B56-BFCF-02BF7AB0B801}">
      <dgm:prSet/>
      <dgm:spPr/>
      <dgm:t>
        <a:bodyPr/>
        <a:lstStyle/>
        <a:p>
          <a:endParaRPr lang="en-AU"/>
        </a:p>
      </dgm:t>
    </dgm:pt>
    <dgm:pt modelId="{9E605CB1-AAA6-4C91-95FE-5B80594D4645}">
      <dgm:prSet phldrT="[Text]" custT="1"/>
      <dgm:spPr/>
      <dgm:t>
        <a:bodyPr/>
        <a:lstStyle/>
        <a:p>
          <a:r>
            <a:rPr lang="en-AU" sz="1600"/>
            <a:t>Generate passionate commitment</a:t>
          </a:r>
        </a:p>
      </dgm:t>
    </dgm:pt>
    <dgm:pt modelId="{8B5D3785-F413-434D-88D5-D56381F7048D}" type="parTrans" cxnId="{C482CBB8-CD12-4758-9E2B-56BF61A506D8}">
      <dgm:prSet/>
      <dgm:spPr/>
      <dgm:t>
        <a:bodyPr/>
        <a:lstStyle/>
        <a:p>
          <a:endParaRPr lang="en-AU"/>
        </a:p>
      </dgm:t>
    </dgm:pt>
    <dgm:pt modelId="{4CB01706-D8EF-476C-9334-44C335B48D4C}" type="sibTrans" cxnId="{C482CBB8-CD12-4758-9E2B-56BF61A506D8}">
      <dgm:prSet/>
      <dgm:spPr/>
      <dgm:t>
        <a:bodyPr/>
        <a:lstStyle/>
        <a:p>
          <a:endParaRPr lang="en-AU"/>
        </a:p>
      </dgm:t>
    </dgm:pt>
    <dgm:pt modelId="{EF9C222F-4BDD-4E03-9E43-36A047EA631E}">
      <dgm:prSet phldrT="[Text]" custT="1"/>
      <dgm:spPr/>
      <dgm:t>
        <a:bodyPr/>
        <a:lstStyle/>
        <a:p>
          <a:r>
            <a:rPr lang="en-AU" sz="1600"/>
            <a:t>Partner with Presbyteries</a:t>
          </a:r>
        </a:p>
      </dgm:t>
    </dgm:pt>
    <dgm:pt modelId="{AF8B5B97-20CC-414C-8204-84837704AE16}" type="parTrans" cxnId="{CC3A8B6E-9535-486E-8761-4345AA6139CB}">
      <dgm:prSet/>
      <dgm:spPr/>
      <dgm:t>
        <a:bodyPr/>
        <a:lstStyle/>
        <a:p>
          <a:endParaRPr lang="en-AU"/>
        </a:p>
      </dgm:t>
    </dgm:pt>
    <dgm:pt modelId="{044454D8-0C66-4E68-AF78-2690BA6DCCF7}" type="sibTrans" cxnId="{CC3A8B6E-9535-486E-8761-4345AA6139CB}">
      <dgm:prSet/>
      <dgm:spPr/>
      <dgm:t>
        <a:bodyPr/>
        <a:lstStyle/>
        <a:p>
          <a:endParaRPr lang="en-AU"/>
        </a:p>
      </dgm:t>
    </dgm:pt>
    <dgm:pt modelId="{935BBD87-F965-48F1-A442-AAF0D34681BD}" type="pres">
      <dgm:prSet presAssocID="{44F1303B-3427-4BF0-BC92-75E0BE834D65}" presName="Name0" presStyleCnt="0">
        <dgm:presLayoutVars>
          <dgm:chMax val="1"/>
          <dgm:chPref val="1"/>
          <dgm:dir/>
          <dgm:resizeHandles/>
        </dgm:presLayoutVars>
      </dgm:prSet>
      <dgm:spPr/>
    </dgm:pt>
    <dgm:pt modelId="{1B531401-50A8-4716-9236-558F5FB28414}" type="pres">
      <dgm:prSet presAssocID="{C62992F5-6504-4FEE-9910-10D9882D4D6A}" presName="Parent" presStyleLbl="node1" presStyleIdx="0" presStyleCnt="2">
        <dgm:presLayoutVars>
          <dgm:chMax val="4"/>
          <dgm:chPref val="3"/>
        </dgm:presLayoutVars>
      </dgm:prSet>
      <dgm:spPr/>
    </dgm:pt>
    <dgm:pt modelId="{EF489AC6-6F21-4122-A7A9-14C049C044EE}" type="pres">
      <dgm:prSet presAssocID="{3378CE79-39FD-4321-9D39-5ED1C050F53F}" presName="Accent" presStyleLbl="node1" presStyleIdx="1" presStyleCnt="2"/>
      <dgm:spPr/>
    </dgm:pt>
    <dgm:pt modelId="{43064324-B8DD-4382-962C-1C4A977B466F}" type="pres">
      <dgm:prSet presAssocID="{3378CE79-39FD-4321-9D39-5ED1C050F53F}"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roup of seedlings growing out of dirt"/>
        </a:ext>
      </dgm:extLst>
    </dgm:pt>
    <dgm:pt modelId="{EB72D940-A4B5-4A11-856D-0F1FEA3200FF}" type="pres">
      <dgm:prSet presAssocID="{3378CE79-39FD-4321-9D39-5ED1C050F53F}" presName="Child1" presStyleLbl="revTx" presStyleIdx="0" presStyleCnt="3" custScaleX="192102" custLinFactNeighborX="44702" custLinFactNeighborY="-17845">
        <dgm:presLayoutVars>
          <dgm:chMax val="0"/>
          <dgm:chPref val="0"/>
          <dgm:bulletEnabled val="1"/>
        </dgm:presLayoutVars>
      </dgm:prSet>
      <dgm:spPr/>
    </dgm:pt>
    <dgm:pt modelId="{19E6DBA8-58E4-4DB2-86E0-4CE96D89460E}" type="pres">
      <dgm:prSet presAssocID="{104398F6-773B-403A-BE9C-F1A7F1CB1B0F}" presName="Image2" presStyleCnt="0"/>
      <dgm:spPr/>
    </dgm:pt>
    <dgm:pt modelId="{909811F6-2271-45BB-BB23-CE4E8DEFE440}" type="pres">
      <dgm:prSet presAssocID="{104398F6-773B-403A-BE9C-F1A7F1CB1B0F}"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oman smelling basil"/>
        </a:ext>
      </dgm:extLst>
    </dgm:pt>
    <dgm:pt modelId="{CD33D7AF-C9CC-46E9-BF32-FEA2A081AB93}" type="pres">
      <dgm:prSet presAssocID="{104398F6-773B-403A-BE9C-F1A7F1CB1B0F}" presName="Child2" presStyleLbl="revTx" presStyleIdx="1" presStyleCnt="3" custScaleX="151719" custLinFactNeighborX="25241" custLinFactNeighborY="-2075">
        <dgm:presLayoutVars>
          <dgm:chMax val="0"/>
          <dgm:chPref val="0"/>
          <dgm:bulletEnabled val="1"/>
        </dgm:presLayoutVars>
      </dgm:prSet>
      <dgm:spPr/>
    </dgm:pt>
    <dgm:pt modelId="{37188800-3854-4B25-930D-E62ED5CDC378}" type="pres">
      <dgm:prSet presAssocID="{8FB8EF77-2B7B-4F87-859A-D5EB0F612F9B}" presName="Image3" presStyleCnt="0"/>
      <dgm:spPr/>
    </dgm:pt>
    <dgm:pt modelId="{F86E8FD2-CF04-4B92-B834-8596AAD6571B}" type="pres">
      <dgm:prSet presAssocID="{8FB8EF77-2B7B-4F87-859A-D5EB0F612F9B}" presName="Image" presStyleLbl="fgImgPlace1" presStyleIdx="2" presStyleCnt="3"/>
      <dgm:spPr>
        <a:blipFill>
          <a:blip xmlns:r="http://schemas.openxmlformats.org/officeDocument/2006/relationships" r:embed="rId3"/>
          <a:srcRect/>
          <a:stretch>
            <a:fillRect l="-39000" r="-39000"/>
          </a:stretch>
        </a:blipFill>
      </dgm:spPr>
      <dgm:extLst>
        <a:ext uri="{E40237B7-FDA0-4F09-8148-C483321AD2D9}">
          <dgm14:cNvPr xmlns:dgm14="http://schemas.microsoft.com/office/drawing/2010/diagram" id="0" name="" descr="Overhead of gardening tools on table"/>
        </a:ext>
      </dgm:extLst>
    </dgm:pt>
    <dgm:pt modelId="{A329EAC9-6A8C-477D-A6BA-0878CEBDC4E4}" type="pres">
      <dgm:prSet presAssocID="{8FB8EF77-2B7B-4F87-859A-D5EB0F612F9B}" presName="Child3" presStyleLbl="revTx" presStyleIdx="2" presStyleCnt="3" custScaleX="177139" custLinFactNeighborX="44817" custLinFactNeighborY="12567">
        <dgm:presLayoutVars>
          <dgm:chMax val="0"/>
          <dgm:chPref val="0"/>
          <dgm:bulletEnabled val="1"/>
        </dgm:presLayoutVars>
      </dgm:prSet>
      <dgm:spPr/>
    </dgm:pt>
  </dgm:ptLst>
  <dgm:cxnLst>
    <dgm:cxn modelId="{300A7D06-D5C6-48B8-9ABE-6C020FC5E214}" type="presOf" srcId="{4B634E0E-4BBB-4269-BE6D-49D2D0D5ABF4}" destId="{A329EAC9-6A8C-477D-A6BA-0878CEBDC4E4}" srcOrd="0" destOrd="2" presId="urn:microsoft.com/office/officeart/2011/layout/RadialPictureList"/>
    <dgm:cxn modelId="{CE35050B-F810-43CB-AE35-98184339E440}" type="presOf" srcId="{EF7479A9-7BD1-4559-BAB4-3522C5528835}" destId="{EB72D940-A4B5-4A11-856D-0F1FEA3200FF}" srcOrd="0" destOrd="2" presId="urn:microsoft.com/office/officeart/2011/layout/RadialPictureList"/>
    <dgm:cxn modelId="{AA290F13-E8A6-4FCC-8919-816743399DCD}" srcId="{C62992F5-6504-4FEE-9910-10D9882D4D6A}" destId="{104398F6-773B-403A-BE9C-F1A7F1CB1B0F}" srcOrd="1" destOrd="0" parTransId="{3522D696-2E3D-4C23-A16B-86578D685B4A}" sibTransId="{467E975C-1739-4A14-AF79-5BC5C10A2D2D}"/>
    <dgm:cxn modelId="{64701A1E-12CA-4CCF-A0D4-1347FA22D224}" srcId="{C62992F5-6504-4FEE-9910-10D9882D4D6A}" destId="{3378CE79-39FD-4321-9D39-5ED1C050F53F}" srcOrd="0" destOrd="0" parTransId="{684228FB-11A0-4E8D-917B-DFE397FB5ADA}" sibTransId="{6C77F5CF-F52D-49BE-BFFD-06518A105C3D}"/>
    <dgm:cxn modelId="{A5626B22-ADE3-4DB4-998C-1CDA0C317D61}" type="presOf" srcId="{9E605CB1-AAA6-4C91-95FE-5B80594D4645}" destId="{A329EAC9-6A8C-477D-A6BA-0878CEBDC4E4}" srcOrd="0" destOrd="5" presId="urn:microsoft.com/office/officeart/2011/layout/RadialPictureList"/>
    <dgm:cxn modelId="{05509928-6CC3-4277-82B5-8EB686DF5BC7}" srcId="{3378CE79-39FD-4321-9D39-5ED1C050F53F}" destId="{B910723F-79ED-4604-94DE-EDD484552DAB}" srcOrd="0" destOrd="0" parTransId="{701995DD-400A-41C4-8E53-762DE1DEDEF5}" sibTransId="{A150CF2E-65EA-4A68-BDDD-C8DF35762243}"/>
    <dgm:cxn modelId="{4F254E38-5E9C-4D91-BEB7-FBA8033BDDAE}" srcId="{104398F6-773B-403A-BE9C-F1A7F1CB1B0F}" destId="{FDED803F-5830-4E9A-8BAE-CC82E0A72DF9}" srcOrd="4" destOrd="0" parTransId="{8108610F-9D7E-43B4-99C3-7C9D1B6ED802}" sibTransId="{91B27EE0-19A2-4DBA-959A-37ED0D73BC54}"/>
    <dgm:cxn modelId="{6A1A2A5B-BD86-4278-829C-6F950E33BCBC}" srcId="{C62992F5-6504-4FEE-9910-10D9882D4D6A}" destId="{8FB8EF77-2B7B-4F87-859A-D5EB0F612F9B}" srcOrd="2" destOrd="0" parTransId="{07C70DF3-63DA-41E2-BE07-F68AB0866203}" sibTransId="{BE168544-3B4D-41C3-98B3-BD95771921A8}"/>
    <dgm:cxn modelId="{2B8FA55E-E570-456F-A7FB-5CBE12986AF7}" srcId="{104398F6-773B-403A-BE9C-F1A7F1CB1B0F}" destId="{7C23E49A-7748-47AB-8BB5-32F0709111AD}" srcOrd="3" destOrd="0" parTransId="{44D31756-A3D9-4226-9655-B3B156989E42}" sibTransId="{6BAB2B59-51F6-4AF7-B112-5B56E792E720}"/>
    <dgm:cxn modelId="{B57F3142-B740-412C-8E05-A311CE23CDF2}" type="presOf" srcId="{3378CE79-39FD-4321-9D39-5ED1C050F53F}" destId="{EB72D940-A4B5-4A11-856D-0F1FEA3200FF}" srcOrd="0" destOrd="0" presId="urn:microsoft.com/office/officeart/2011/layout/RadialPictureList"/>
    <dgm:cxn modelId="{CC3A8B6E-9535-486E-8761-4345AA6139CB}" srcId="{3378CE79-39FD-4321-9D39-5ED1C050F53F}" destId="{EF9C222F-4BDD-4E03-9E43-36A047EA631E}" srcOrd="4" destOrd="0" parTransId="{AF8B5B97-20CC-414C-8204-84837704AE16}" sibTransId="{044454D8-0C66-4E68-AF78-2690BA6DCCF7}"/>
    <dgm:cxn modelId="{85FD3870-599C-43CE-9690-53CC521E3821}" srcId="{8FB8EF77-2B7B-4F87-859A-D5EB0F612F9B}" destId="{8122957F-74E6-4923-BBBD-C90CF3C50B4B}" srcOrd="2" destOrd="0" parTransId="{D488F700-6296-4326-B28A-3B1A8C54314D}" sibTransId="{7F6F51CC-8CDE-41DD-97DC-8A37CEC67DA3}"/>
    <dgm:cxn modelId="{67E48D73-E9D9-4984-9F15-5B2ADCE6F7ED}" type="presOf" srcId="{39617275-BD70-4D7A-A4F3-656BF5FBD6BD}" destId="{EB72D940-A4B5-4A11-856D-0F1FEA3200FF}" srcOrd="0" destOrd="4" presId="urn:microsoft.com/office/officeart/2011/layout/RadialPictureList"/>
    <dgm:cxn modelId="{30A41E74-3E93-46CF-A5AC-D67CCF1B2F6E}" srcId="{8FB8EF77-2B7B-4F87-859A-D5EB0F612F9B}" destId="{4B634E0E-4BBB-4269-BE6D-49D2D0D5ABF4}" srcOrd="1" destOrd="0" parTransId="{AF56BD3C-CF1F-4214-83D3-AAB96A0E822B}" sibTransId="{D243FE5F-AC90-4687-958F-8B3968A1C257}"/>
    <dgm:cxn modelId="{09B91E74-9FCF-499B-8ADC-CBD4882DA9E5}" type="presOf" srcId="{3EBD054E-B52A-43B5-9A0E-957EAC84D1D3}" destId="{CD33D7AF-C9CC-46E9-BF32-FEA2A081AB93}" srcOrd="0" destOrd="1" presId="urn:microsoft.com/office/officeart/2011/layout/RadialPictureList"/>
    <dgm:cxn modelId="{52ED9B54-C8AE-413E-A4F4-DE8589B58184}" srcId="{3378CE79-39FD-4321-9D39-5ED1C050F53F}" destId="{EF7479A9-7BD1-4559-BAB4-3522C5528835}" srcOrd="1" destOrd="0" parTransId="{F3E17E19-9E72-4257-BCEF-31EB78FC104C}" sibTransId="{EB06FA90-1F75-4907-B6FC-5DCF1CE1506E}"/>
    <dgm:cxn modelId="{01EDE479-12DD-45AD-B915-0749C8C62B19}" type="presOf" srcId="{8FB8EF77-2B7B-4F87-859A-D5EB0F612F9B}" destId="{A329EAC9-6A8C-477D-A6BA-0878CEBDC4E4}" srcOrd="0" destOrd="0" presId="urn:microsoft.com/office/officeart/2011/layout/RadialPictureList"/>
    <dgm:cxn modelId="{DAFD8A5A-AFCA-4F58-AA20-7F3D2537C578}" type="presOf" srcId="{7D93C6F5-6305-4D78-8068-84FB6A7A76C5}" destId="{CD33D7AF-C9CC-46E9-BF32-FEA2A081AB93}" srcOrd="0" destOrd="2" presId="urn:microsoft.com/office/officeart/2011/layout/RadialPictureList"/>
    <dgm:cxn modelId="{7D9AD49A-8780-4B56-BFCF-02BF7AB0B801}" srcId="{8FB8EF77-2B7B-4F87-859A-D5EB0F612F9B}" destId="{2EA66FF9-F0EA-4FE3-9D7C-E40D895F5A74}" srcOrd="3" destOrd="0" parTransId="{D49FB1D1-FC0C-4C0D-84D1-BA4F2939091A}" sibTransId="{6A9340A3-BD51-475C-BEE9-C16D4A96FD29}"/>
    <dgm:cxn modelId="{8F155BA2-5257-4E30-A8EB-9059553FEF5C}" srcId="{104398F6-773B-403A-BE9C-F1A7F1CB1B0F}" destId="{7D93C6F5-6305-4D78-8068-84FB6A7A76C5}" srcOrd="1" destOrd="0" parTransId="{4C3F82D6-93EB-419D-AE5C-C822821CFA27}" sibTransId="{E9EE70FE-3B1E-41F6-9C1E-AFA5F38AFB3B}"/>
    <dgm:cxn modelId="{7C4C9FA9-D044-4E20-83A2-F121191B1DF8}" type="presOf" srcId="{104398F6-773B-403A-BE9C-F1A7F1CB1B0F}" destId="{CD33D7AF-C9CC-46E9-BF32-FEA2A081AB93}" srcOrd="0" destOrd="0" presId="urn:microsoft.com/office/officeart/2011/layout/RadialPictureList"/>
    <dgm:cxn modelId="{B56DA3AC-4B55-4832-A9CB-33943992FE73}" srcId="{44F1303B-3427-4BF0-BC92-75E0BE834D65}" destId="{C62992F5-6504-4FEE-9910-10D9882D4D6A}" srcOrd="0" destOrd="0" parTransId="{2DC49B56-5123-4A4B-81B8-2F5104ECF83A}" sibTransId="{206A365E-701F-4305-A031-B6E6A5220EEC}"/>
    <dgm:cxn modelId="{59AEBBAE-2061-45A4-9952-36065C9C4BF4}" srcId="{104398F6-773B-403A-BE9C-F1A7F1CB1B0F}" destId="{3A6E05AC-33AE-453C-864F-FD166D5D7501}" srcOrd="2" destOrd="0" parTransId="{168556A8-9D89-4697-93F5-1B9BEBAE86F6}" sibTransId="{0B055E5E-35F3-4BF9-AB12-627BC1B7DEA6}"/>
    <dgm:cxn modelId="{591471B2-CBFB-4433-A81C-055EFDA311CB}" type="presOf" srcId="{44F1303B-3427-4BF0-BC92-75E0BE834D65}" destId="{935BBD87-F965-48F1-A442-AAF0D34681BD}" srcOrd="0" destOrd="0" presId="urn:microsoft.com/office/officeart/2011/layout/RadialPictureList"/>
    <dgm:cxn modelId="{C482CBB8-CD12-4758-9E2B-56BF61A506D8}" srcId="{8FB8EF77-2B7B-4F87-859A-D5EB0F612F9B}" destId="{9E605CB1-AAA6-4C91-95FE-5B80594D4645}" srcOrd="4" destOrd="0" parTransId="{8B5D3785-F413-434D-88D5-D56381F7048D}" sibTransId="{4CB01706-D8EF-476C-9334-44C335B48D4C}"/>
    <dgm:cxn modelId="{385C35B9-E938-4352-A1E7-F28D09D69877}" type="presOf" srcId="{99E91323-C1E0-443F-AC05-3C510F41F635}" destId="{EB72D940-A4B5-4A11-856D-0F1FEA3200FF}" srcOrd="0" destOrd="3" presId="urn:microsoft.com/office/officeart/2011/layout/RadialPictureList"/>
    <dgm:cxn modelId="{27C1D8BD-99BC-4407-8F05-390BD8308B05}" srcId="{3378CE79-39FD-4321-9D39-5ED1C050F53F}" destId="{99E91323-C1E0-443F-AC05-3C510F41F635}" srcOrd="2" destOrd="0" parTransId="{C48EA4A5-C0C2-43E1-893F-351E092A1F23}" sibTransId="{00CEEACE-C4A3-481E-99FF-18B747CC7703}"/>
    <dgm:cxn modelId="{409E43BF-5B19-44D5-A07D-4D2A1A4585A4}" type="presOf" srcId="{FDED803F-5830-4E9A-8BAE-CC82E0A72DF9}" destId="{CD33D7AF-C9CC-46E9-BF32-FEA2A081AB93}" srcOrd="0" destOrd="5" presId="urn:microsoft.com/office/officeart/2011/layout/RadialPictureList"/>
    <dgm:cxn modelId="{5B5612C7-A038-453B-A1D9-92C09C1CCAC9}" type="presOf" srcId="{8122957F-74E6-4923-BBBD-C90CF3C50B4B}" destId="{A329EAC9-6A8C-477D-A6BA-0878CEBDC4E4}" srcOrd="0" destOrd="3" presId="urn:microsoft.com/office/officeart/2011/layout/RadialPictureList"/>
    <dgm:cxn modelId="{4CAFFDC9-196B-4CE6-B27A-B175CA47B684}" type="presOf" srcId="{C62992F5-6504-4FEE-9910-10D9882D4D6A}" destId="{1B531401-50A8-4716-9236-558F5FB28414}" srcOrd="0" destOrd="0" presId="urn:microsoft.com/office/officeart/2011/layout/RadialPictureList"/>
    <dgm:cxn modelId="{0C70DDD8-0102-42FD-B8D1-567D18404EBB}" type="presOf" srcId="{7C23E49A-7748-47AB-8BB5-32F0709111AD}" destId="{CD33D7AF-C9CC-46E9-BF32-FEA2A081AB93}" srcOrd="0" destOrd="4" presId="urn:microsoft.com/office/officeart/2011/layout/RadialPictureList"/>
    <dgm:cxn modelId="{76185FD9-E66D-4F55-A513-585C665203B0}" type="presOf" srcId="{923E8368-8603-4AEF-8B9F-8CBBC2EC584D}" destId="{A329EAC9-6A8C-477D-A6BA-0878CEBDC4E4}" srcOrd="0" destOrd="1" presId="urn:microsoft.com/office/officeart/2011/layout/RadialPictureList"/>
    <dgm:cxn modelId="{223A18E0-C20E-47B4-A502-A0B1194B6D6E}" type="presOf" srcId="{2EA66FF9-F0EA-4FE3-9D7C-E40D895F5A74}" destId="{A329EAC9-6A8C-477D-A6BA-0878CEBDC4E4}" srcOrd="0" destOrd="4" presId="urn:microsoft.com/office/officeart/2011/layout/RadialPictureList"/>
    <dgm:cxn modelId="{1F9E35E2-EBD4-42AF-9C16-8998FD392589}" srcId="{3378CE79-39FD-4321-9D39-5ED1C050F53F}" destId="{39617275-BD70-4D7A-A4F3-656BF5FBD6BD}" srcOrd="3" destOrd="0" parTransId="{B6B8C8C2-366F-4E77-805D-72E423C7E84E}" sibTransId="{970A7D0D-4075-4CE2-968A-E01B97AAAFB1}"/>
    <dgm:cxn modelId="{F023C2EF-2303-4A48-9C43-C37C3E7E1CFB}" type="presOf" srcId="{3A6E05AC-33AE-453C-864F-FD166D5D7501}" destId="{CD33D7AF-C9CC-46E9-BF32-FEA2A081AB93}" srcOrd="0" destOrd="3" presId="urn:microsoft.com/office/officeart/2011/layout/RadialPictureList"/>
    <dgm:cxn modelId="{A379C2F2-7190-4D49-908E-555E48F76DFA}" type="presOf" srcId="{EF9C222F-4BDD-4E03-9E43-36A047EA631E}" destId="{EB72D940-A4B5-4A11-856D-0F1FEA3200FF}" srcOrd="0" destOrd="5" presId="urn:microsoft.com/office/officeart/2011/layout/RadialPictureList"/>
    <dgm:cxn modelId="{60499DF3-5FAD-45EA-AA02-952C1084BD25}" type="presOf" srcId="{B910723F-79ED-4604-94DE-EDD484552DAB}" destId="{EB72D940-A4B5-4A11-856D-0F1FEA3200FF}" srcOrd="0" destOrd="1" presId="urn:microsoft.com/office/officeart/2011/layout/RadialPictureList"/>
    <dgm:cxn modelId="{D25ED1F3-DE8C-4EE2-8C6C-A43B2681D1C8}" srcId="{104398F6-773B-403A-BE9C-F1A7F1CB1B0F}" destId="{3EBD054E-B52A-43B5-9A0E-957EAC84D1D3}" srcOrd="0" destOrd="0" parTransId="{27404BF7-2C1B-4AE5-921E-CD76468E6D89}" sibTransId="{F343541A-FDAE-40CB-8C0D-47DFE69F1318}"/>
    <dgm:cxn modelId="{A35350FA-04E4-4564-BC68-22030A0A7F4D}" srcId="{8FB8EF77-2B7B-4F87-859A-D5EB0F612F9B}" destId="{923E8368-8603-4AEF-8B9F-8CBBC2EC584D}" srcOrd="0" destOrd="0" parTransId="{114A41BB-775C-426C-A60C-D4D71711507D}" sibTransId="{1319687A-0479-4B41-AC04-7345BA364C6C}"/>
    <dgm:cxn modelId="{9D403F81-B9BE-458D-B4F2-67647FB1772F}" type="presParOf" srcId="{935BBD87-F965-48F1-A442-AAF0D34681BD}" destId="{1B531401-50A8-4716-9236-558F5FB28414}" srcOrd="0" destOrd="0" presId="urn:microsoft.com/office/officeart/2011/layout/RadialPictureList"/>
    <dgm:cxn modelId="{A8EB14F5-CBBE-4264-88DD-7EB6E8D3A3E0}" type="presParOf" srcId="{935BBD87-F965-48F1-A442-AAF0D34681BD}" destId="{EF489AC6-6F21-4122-A7A9-14C049C044EE}" srcOrd="1" destOrd="0" presId="urn:microsoft.com/office/officeart/2011/layout/RadialPictureList"/>
    <dgm:cxn modelId="{F9EBE248-F4F3-4B76-9A73-2431AC580729}" type="presParOf" srcId="{935BBD87-F965-48F1-A442-AAF0D34681BD}" destId="{43064324-B8DD-4382-962C-1C4A977B466F}" srcOrd="2" destOrd="0" presId="urn:microsoft.com/office/officeart/2011/layout/RadialPictureList"/>
    <dgm:cxn modelId="{D848415E-D0C6-4708-964A-7775F1A1CA47}" type="presParOf" srcId="{935BBD87-F965-48F1-A442-AAF0D34681BD}" destId="{EB72D940-A4B5-4A11-856D-0F1FEA3200FF}" srcOrd="3" destOrd="0" presId="urn:microsoft.com/office/officeart/2011/layout/RadialPictureList"/>
    <dgm:cxn modelId="{6449A228-A40B-4B34-BBD7-F44FF2448926}" type="presParOf" srcId="{935BBD87-F965-48F1-A442-AAF0D34681BD}" destId="{19E6DBA8-58E4-4DB2-86E0-4CE96D89460E}" srcOrd="4" destOrd="0" presId="urn:microsoft.com/office/officeart/2011/layout/RadialPictureList"/>
    <dgm:cxn modelId="{D6CFB84F-75FD-4C87-BAC5-B4DCB049476B}" type="presParOf" srcId="{19E6DBA8-58E4-4DB2-86E0-4CE96D89460E}" destId="{909811F6-2271-45BB-BB23-CE4E8DEFE440}" srcOrd="0" destOrd="0" presId="urn:microsoft.com/office/officeart/2011/layout/RadialPictureList"/>
    <dgm:cxn modelId="{9377DC70-2B60-44E0-9321-BA34DA8F8AFF}" type="presParOf" srcId="{935BBD87-F965-48F1-A442-AAF0D34681BD}" destId="{CD33D7AF-C9CC-46E9-BF32-FEA2A081AB93}" srcOrd="5" destOrd="0" presId="urn:microsoft.com/office/officeart/2011/layout/RadialPictureList"/>
    <dgm:cxn modelId="{7CB5985E-BAC5-4F9B-895F-3BDB906B7A31}" type="presParOf" srcId="{935BBD87-F965-48F1-A442-AAF0D34681BD}" destId="{37188800-3854-4B25-930D-E62ED5CDC378}" srcOrd="6" destOrd="0" presId="urn:microsoft.com/office/officeart/2011/layout/RadialPictureList"/>
    <dgm:cxn modelId="{EDA05B86-51B7-4DC3-8BEE-19ED2B274581}" type="presParOf" srcId="{37188800-3854-4B25-930D-E62ED5CDC378}" destId="{F86E8FD2-CF04-4B92-B834-8596AAD6571B}" srcOrd="0" destOrd="0" presId="urn:microsoft.com/office/officeart/2011/layout/RadialPictureList"/>
    <dgm:cxn modelId="{B6D3B924-ECCA-4E50-A926-38359D576B87}" type="presParOf" srcId="{935BBD87-F965-48F1-A442-AAF0D34681BD}" destId="{A329EAC9-6A8C-477D-A6BA-0878CEBDC4E4}"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31401-50A8-4716-9236-558F5FB28414}">
      <dsp:nvSpPr>
        <dsp:cNvPr id="0" name=""/>
        <dsp:cNvSpPr/>
      </dsp:nvSpPr>
      <dsp:spPr>
        <a:xfrm>
          <a:off x="2324439" y="1624203"/>
          <a:ext cx="2921088" cy="2921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AU" sz="3800" kern="1200"/>
            <a:t>Building a Garden</a:t>
          </a:r>
        </a:p>
      </dsp:txBody>
      <dsp:txXfrm>
        <a:off x="2752222" y="2052008"/>
        <a:ext cx="2065522" cy="2065623"/>
      </dsp:txXfrm>
    </dsp:sp>
    <dsp:sp modelId="{EF489AC6-6F21-4122-A7A9-14C049C044EE}">
      <dsp:nvSpPr>
        <dsp:cNvPr id="0" name=""/>
        <dsp:cNvSpPr/>
      </dsp:nvSpPr>
      <dsp:spPr>
        <a:xfrm>
          <a:off x="818075" y="0"/>
          <a:ext cx="5888432" cy="6138334"/>
        </a:xfrm>
        <a:prstGeom prst="blockArc">
          <a:avLst>
            <a:gd name="adj1" fmla="val 17527788"/>
            <a:gd name="adj2" fmla="val 4119114"/>
            <a:gd name="adj3" fmla="val 575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064324-B8DD-4382-962C-1C4A977B466F}">
      <dsp:nvSpPr>
        <dsp:cNvPr id="0" name=""/>
        <dsp:cNvSpPr/>
      </dsp:nvSpPr>
      <dsp:spPr>
        <a:xfrm>
          <a:off x="5153889" y="517461"/>
          <a:ext cx="1564837" cy="156527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72D940-A4B5-4A11-856D-0F1FEA3200FF}">
      <dsp:nvSpPr>
        <dsp:cNvPr id="0" name=""/>
        <dsp:cNvSpPr/>
      </dsp:nvSpPr>
      <dsp:spPr>
        <a:xfrm>
          <a:off x="6809164" y="272287"/>
          <a:ext cx="4023760" cy="15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l" defTabSz="889000">
            <a:lnSpc>
              <a:spcPct val="90000"/>
            </a:lnSpc>
            <a:spcBef>
              <a:spcPct val="0"/>
            </a:spcBef>
            <a:spcAft>
              <a:spcPct val="10000"/>
            </a:spcAft>
            <a:buNone/>
          </a:pPr>
          <a:r>
            <a:rPr lang="en-AU" sz="2000" b="1" kern="1200"/>
            <a:t>Congregations/Faith Communities</a:t>
          </a:r>
        </a:p>
        <a:p>
          <a:pPr marL="171450" lvl="1" indent="-171450" algn="l" defTabSz="711200">
            <a:lnSpc>
              <a:spcPct val="90000"/>
            </a:lnSpc>
            <a:spcBef>
              <a:spcPct val="0"/>
            </a:spcBef>
            <a:spcAft>
              <a:spcPct val="15000"/>
            </a:spcAft>
            <a:buChar char="•"/>
          </a:pPr>
          <a:r>
            <a:rPr lang="en-AU" sz="1600" kern="1200"/>
            <a:t>Seek and pursue opportunities</a:t>
          </a:r>
        </a:p>
        <a:p>
          <a:pPr marL="171450" lvl="1" indent="-171450" algn="l" defTabSz="711200">
            <a:lnSpc>
              <a:spcPct val="90000"/>
            </a:lnSpc>
            <a:spcBef>
              <a:spcPct val="0"/>
            </a:spcBef>
            <a:spcAft>
              <a:spcPct val="15000"/>
            </a:spcAft>
            <a:buChar char="•"/>
          </a:pPr>
          <a:r>
            <a:rPr lang="en-AU" sz="1600" kern="1200"/>
            <a:t>Train &amp; implement plants/revitalisation</a:t>
          </a:r>
        </a:p>
        <a:p>
          <a:pPr marL="171450" lvl="1" indent="-171450" algn="l" defTabSz="711200">
            <a:lnSpc>
              <a:spcPct val="90000"/>
            </a:lnSpc>
            <a:spcBef>
              <a:spcPct val="0"/>
            </a:spcBef>
            <a:spcAft>
              <a:spcPct val="15000"/>
            </a:spcAft>
            <a:buChar char="•"/>
          </a:pPr>
          <a:r>
            <a:rPr lang="en-AU" sz="1600" kern="1200"/>
            <a:t>Identify, support &amp; train leaders &amp; teams</a:t>
          </a:r>
        </a:p>
        <a:p>
          <a:pPr marL="171450" lvl="1" indent="-171450" algn="l" defTabSz="711200">
            <a:lnSpc>
              <a:spcPct val="90000"/>
            </a:lnSpc>
            <a:spcBef>
              <a:spcPct val="0"/>
            </a:spcBef>
            <a:spcAft>
              <a:spcPct val="15000"/>
            </a:spcAft>
            <a:buChar char="•"/>
          </a:pPr>
          <a:r>
            <a:rPr lang="en-AU" sz="1600" kern="1200"/>
            <a:t>Vision &amp; Imagination</a:t>
          </a:r>
        </a:p>
        <a:p>
          <a:pPr marL="171450" lvl="1" indent="-171450" algn="l" defTabSz="711200">
            <a:lnSpc>
              <a:spcPct val="90000"/>
            </a:lnSpc>
            <a:spcBef>
              <a:spcPct val="0"/>
            </a:spcBef>
            <a:spcAft>
              <a:spcPct val="15000"/>
            </a:spcAft>
            <a:buChar char="•"/>
          </a:pPr>
          <a:r>
            <a:rPr lang="en-AU" sz="1600" kern="1200"/>
            <a:t>Partner with Presbyteries</a:t>
          </a:r>
        </a:p>
      </dsp:txBody>
      <dsp:txXfrm>
        <a:off x="6809164" y="272287"/>
        <a:ext cx="4023760" cy="1514940"/>
      </dsp:txXfrm>
    </dsp:sp>
    <dsp:sp modelId="{909811F6-2271-45BB-BB23-CE4E8DEFE440}">
      <dsp:nvSpPr>
        <dsp:cNvPr id="0" name=""/>
        <dsp:cNvSpPr/>
      </dsp:nvSpPr>
      <dsp:spPr>
        <a:xfrm>
          <a:off x="5758704" y="2298192"/>
          <a:ext cx="1564837" cy="156527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33D7AF-C9CC-46E9-BF32-FEA2A081AB93}">
      <dsp:nvSpPr>
        <dsp:cNvPr id="0" name=""/>
        <dsp:cNvSpPr/>
      </dsp:nvSpPr>
      <dsp:spPr>
        <a:xfrm>
          <a:off x="7438008" y="2288855"/>
          <a:ext cx="3177900" cy="15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l" defTabSz="889000">
            <a:lnSpc>
              <a:spcPct val="90000"/>
            </a:lnSpc>
            <a:spcBef>
              <a:spcPct val="0"/>
            </a:spcBef>
            <a:spcAft>
              <a:spcPct val="10000"/>
            </a:spcAft>
            <a:buNone/>
          </a:pPr>
          <a:r>
            <a:rPr lang="en-AU" sz="2000" b="1" kern="1200"/>
            <a:t>Presbyteries</a:t>
          </a:r>
        </a:p>
        <a:p>
          <a:pPr marL="171450" lvl="1" indent="-171450" algn="l" defTabSz="711200">
            <a:lnSpc>
              <a:spcPct val="90000"/>
            </a:lnSpc>
            <a:spcBef>
              <a:spcPct val="0"/>
            </a:spcBef>
            <a:spcAft>
              <a:spcPct val="15000"/>
            </a:spcAft>
            <a:buChar char="•"/>
          </a:pPr>
          <a:r>
            <a:rPr lang="en-AU" sz="1600" kern="1200"/>
            <a:t>Identify opportunities</a:t>
          </a:r>
        </a:p>
        <a:p>
          <a:pPr marL="171450" lvl="1" indent="-171450" algn="l" defTabSz="711200">
            <a:lnSpc>
              <a:spcPct val="90000"/>
            </a:lnSpc>
            <a:spcBef>
              <a:spcPct val="0"/>
            </a:spcBef>
            <a:spcAft>
              <a:spcPct val="15000"/>
            </a:spcAft>
            <a:buChar char="•"/>
          </a:pPr>
          <a:r>
            <a:rPr lang="en-AU" sz="1600" kern="1200"/>
            <a:t>Train and support leaders &amp; teams</a:t>
          </a:r>
        </a:p>
        <a:p>
          <a:pPr marL="171450" lvl="1" indent="-171450" algn="l" defTabSz="711200">
            <a:lnSpc>
              <a:spcPct val="90000"/>
            </a:lnSpc>
            <a:spcBef>
              <a:spcPct val="0"/>
            </a:spcBef>
            <a:spcAft>
              <a:spcPct val="15000"/>
            </a:spcAft>
            <a:buChar char="•"/>
          </a:pPr>
          <a:r>
            <a:rPr lang="en-AU" sz="1600" kern="1200"/>
            <a:t>Approve, monitor, oversight</a:t>
          </a:r>
        </a:p>
        <a:p>
          <a:pPr marL="171450" lvl="1" indent="-171450" algn="l" defTabSz="711200">
            <a:lnSpc>
              <a:spcPct val="90000"/>
            </a:lnSpc>
            <a:spcBef>
              <a:spcPct val="0"/>
            </a:spcBef>
            <a:spcAft>
              <a:spcPct val="15000"/>
            </a:spcAft>
            <a:buChar char="•"/>
          </a:pPr>
          <a:r>
            <a:rPr lang="en-AU" sz="1600" kern="1200"/>
            <a:t>Regional planning &amp; strategy</a:t>
          </a:r>
        </a:p>
        <a:p>
          <a:pPr marL="171450" lvl="1" indent="-171450" algn="l" defTabSz="711200">
            <a:lnSpc>
              <a:spcPct val="90000"/>
            </a:lnSpc>
            <a:spcBef>
              <a:spcPct val="0"/>
            </a:spcBef>
            <a:spcAft>
              <a:spcPct val="15000"/>
            </a:spcAft>
            <a:buChar char="•"/>
          </a:pPr>
          <a:r>
            <a:rPr lang="en-AU" sz="1600" kern="1200"/>
            <a:t>Inter-congregation partnerships</a:t>
          </a:r>
        </a:p>
      </dsp:txBody>
      <dsp:txXfrm>
        <a:off x="7438008" y="2288855"/>
        <a:ext cx="3177900" cy="1514940"/>
      </dsp:txXfrm>
    </dsp:sp>
    <dsp:sp modelId="{F86E8FD2-CF04-4B92-B834-8596AAD6571B}">
      <dsp:nvSpPr>
        <dsp:cNvPr id="0" name=""/>
        <dsp:cNvSpPr/>
      </dsp:nvSpPr>
      <dsp:spPr>
        <a:xfrm>
          <a:off x="5153889" y="4104090"/>
          <a:ext cx="1564837" cy="1565275"/>
        </a:xfrm>
        <a:prstGeom prst="ellipse">
          <a:avLst/>
        </a:prstGeom>
        <a:blipFill>
          <a:blip xmlns:r="http://schemas.openxmlformats.org/officeDocument/2006/relationships" r:embed="rId3"/>
          <a:srcRect/>
          <a:stretch>
            <a:fillRect l="-39000" r="-3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AC9-6A8C-477D-A6BA-0878CEBDC4E4}">
      <dsp:nvSpPr>
        <dsp:cNvPr id="0" name=""/>
        <dsp:cNvSpPr/>
      </dsp:nvSpPr>
      <dsp:spPr>
        <a:xfrm>
          <a:off x="6968280" y="4326392"/>
          <a:ext cx="3710346" cy="15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l" defTabSz="889000">
            <a:lnSpc>
              <a:spcPct val="90000"/>
            </a:lnSpc>
            <a:spcBef>
              <a:spcPct val="0"/>
            </a:spcBef>
            <a:spcAft>
              <a:spcPct val="10000"/>
            </a:spcAft>
            <a:buNone/>
          </a:pPr>
          <a:r>
            <a:rPr lang="en-AU" sz="2000" b="1" kern="1200"/>
            <a:t>Synod</a:t>
          </a:r>
        </a:p>
        <a:p>
          <a:pPr marL="171450" lvl="1" indent="-171450" algn="l" defTabSz="711200">
            <a:lnSpc>
              <a:spcPct val="90000"/>
            </a:lnSpc>
            <a:spcBef>
              <a:spcPct val="0"/>
            </a:spcBef>
            <a:spcAft>
              <a:spcPct val="15000"/>
            </a:spcAft>
            <a:buChar char="•"/>
          </a:pPr>
          <a:r>
            <a:rPr lang="en-AU" sz="1600" kern="1200"/>
            <a:t>Facilitate training, coaching and support</a:t>
          </a:r>
        </a:p>
        <a:p>
          <a:pPr marL="171450" lvl="1" indent="-171450" algn="l" defTabSz="711200">
            <a:lnSpc>
              <a:spcPct val="90000"/>
            </a:lnSpc>
            <a:spcBef>
              <a:spcPct val="0"/>
            </a:spcBef>
            <a:spcAft>
              <a:spcPct val="15000"/>
            </a:spcAft>
            <a:buChar char="•"/>
          </a:pPr>
          <a:r>
            <a:rPr lang="en-AU" sz="1600" kern="1200"/>
            <a:t>Foster innovation and experimentation</a:t>
          </a:r>
        </a:p>
        <a:p>
          <a:pPr marL="171450" lvl="1" indent="-171450" algn="l" defTabSz="711200">
            <a:lnSpc>
              <a:spcPct val="90000"/>
            </a:lnSpc>
            <a:spcBef>
              <a:spcPct val="0"/>
            </a:spcBef>
            <a:spcAft>
              <a:spcPct val="15000"/>
            </a:spcAft>
            <a:buChar char="•"/>
          </a:pPr>
          <a:r>
            <a:rPr lang="en-AU" sz="1600" kern="1200"/>
            <a:t>Resourcing and property options</a:t>
          </a:r>
        </a:p>
        <a:p>
          <a:pPr marL="171450" lvl="1" indent="-171450" algn="l" defTabSz="711200">
            <a:lnSpc>
              <a:spcPct val="90000"/>
            </a:lnSpc>
            <a:spcBef>
              <a:spcPct val="0"/>
            </a:spcBef>
            <a:spcAft>
              <a:spcPct val="15000"/>
            </a:spcAft>
            <a:buChar char="•"/>
          </a:pPr>
          <a:r>
            <a:rPr lang="en-AU" sz="1600" kern="1200"/>
            <a:t>Encourage &amp; practice collaboration</a:t>
          </a:r>
        </a:p>
        <a:p>
          <a:pPr marL="171450" lvl="1" indent="-171450" algn="l" defTabSz="711200">
            <a:lnSpc>
              <a:spcPct val="90000"/>
            </a:lnSpc>
            <a:spcBef>
              <a:spcPct val="0"/>
            </a:spcBef>
            <a:spcAft>
              <a:spcPct val="15000"/>
            </a:spcAft>
            <a:buChar char="•"/>
          </a:pPr>
          <a:r>
            <a:rPr lang="en-AU" sz="1600" kern="1200"/>
            <a:t>Generate passionate commitment</a:t>
          </a:r>
        </a:p>
      </dsp:txBody>
      <dsp:txXfrm>
        <a:off x="6968280" y="4326392"/>
        <a:ext cx="3710346" cy="1514940"/>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CCB62B5-21B8-4580-B6ED-59680C094437}" type="datetimeFigureOut">
              <a:rPr lang="en-AU" smtClean="0"/>
              <a:t>19/02/2025</a:t>
            </a:fld>
            <a:endParaRPr lang="en-AU"/>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B4AA1E2-7BEE-4D4F-9FFB-14C559EE9682}" type="slidenum">
              <a:rPr lang="en-AU" smtClean="0"/>
              <a:t>‹#›</a:t>
            </a:fld>
            <a:endParaRPr lang="en-AU"/>
          </a:p>
        </p:txBody>
      </p:sp>
    </p:spTree>
    <p:extLst>
      <p:ext uri="{BB962C8B-B14F-4D97-AF65-F5344CB8AC3E}">
        <p14:creationId xmlns:p14="http://schemas.microsoft.com/office/powerpoint/2010/main" val="365576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kylie.sessa@ucaqld.com.a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0000"/>
              </a:lnSpc>
              <a:spcBef>
                <a:spcPts val="1800"/>
              </a:spcBef>
              <a:buAutoNum type="arabicPeriod"/>
            </a:pPr>
            <a:r>
              <a:rPr lang="en-US"/>
              <a:t>You may recall from the last Presbytery meeting that the Synod Office, through prayerful discernment, identified the need for Mission Renewal and Growth, and Stewarding Resources. To support these, we propose two new funds: the Church Renewal Fund and the Covenant Ministry Fund. These funds will be built through strategies like creating property sale proceeds policy and fundraising, all underpinned by a Theology of Property and Stewardship. This approach aims to pool finances across the Synod with relational oversight and accountability.</a:t>
            </a:r>
            <a:endParaRPr lang="en-AU"/>
          </a:p>
          <a:p>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AA1E2-7BEE-4D4F-9FFB-14C559EE9682}"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8032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1800"/>
              </a:spcBef>
              <a:buFont typeface="+mj-lt"/>
              <a:buAutoNum type="arabicPeriod"/>
              <a:tabLst>
                <a:tab pos="457200" algn="l"/>
              </a:tabLst>
            </a:pPr>
            <a:r>
              <a:rPr kumimoji="0" lang="en-US" sz="1200" b="0" i="0" u="none" strike="noStrike" kern="1200" cap="none" spc="0" normalizeH="0" baseline="0" noProof="0">
                <a:ln>
                  <a:noFill/>
                </a:ln>
                <a:solidFill>
                  <a:srgbClr val="000000"/>
                </a:solidFill>
                <a:effectLst/>
                <a:uLnTx/>
                <a:uFillTx/>
                <a:latin typeface="Aptos"/>
                <a:ea typeface="+mj-ea"/>
                <a:cs typeface="+mj-cs"/>
              </a:rPr>
              <a:t>To bring these funds to life, gifts are made which form the principal of the fund, the gifts are invested and grow, then a portion of the generated growth is distributed annually.</a:t>
            </a:r>
            <a:endPar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spcBef>
                <a:spcPts val="1800"/>
              </a:spcBef>
              <a:buFont typeface="+mj-lt"/>
              <a:buAutoNum type="arabicPeriod"/>
              <a:tabLst>
                <a:tab pos="457200" algn="l"/>
              </a:tabLst>
            </a:pP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We are thankful to the presbyteries for their survey responses received about the proposed </a:t>
            </a:r>
            <a:r>
              <a:rPr lang="en-AU" sz="120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Church Renewal Fund, Covenant Ministry Fund and Property Sale Proceeds Policy </a:t>
            </a: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in the November presbytery meetings.</a:t>
            </a:r>
            <a:endParaRPr lang="en-AU" sz="1200" b="0">
              <a:solidFill>
                <a:schemeClr val="accent6">
                  <a:lumMod val="75000"/>
                </a:schemeClr>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Bef>
                <a:spcPts val="1800"/>
              </a:spcBef>
              <a:buFont typeface="+mj-lt"/>
              <a:buAutoNum type="arabicPeriod"/>
              <a:tabLst>
                <a:tab pos="457200" algn="l"/>
              </a:tabLst>
            </a:pP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The results showed there is very strong support, we received valuable feedback and incorporated the themes that emerged in further developing the Proposal.</a:t>
            </a:r>
            <a:endParaRPr lang="en-AU" sz="1200" b="0">
              <a:solidFill>
                <a:schemeClr val="accent6">
                  <a:lumMod val="75000"/>
                </a:schemeClr>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Bef>
                <a:spcPts val="1800"/>
              </a:spcBef>
              <a:buFont typeface="+mj-lt"/>
              <a:buAutoNum type="arabicPeriod"/>
              <a:tabLst>
                <a:tab pos="457200" algn="l"/>
              </a:tabLst>
            </a:pP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The final paper is nearing completion and will be included for the 38</a:t>
            </a:r>
            <a:r>
              <a:rPr lang="en-AU" sz="1200" b="0" baseline="3000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th</a:t>
            </a: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 Synod in Session and there will be opportunities for you to ask questions in the lead up to the 38</a:t>
            </a:r>
            <a:r>
              <a:rPr lang="en-AU" sz="1200" b="0" baseline="3000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th</a:t>
            </a: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 Synod.</a:t>
            </a:r>
            <a:endParaRPr lang="en-AU" sz="1200" b="0">
              <a:solidFill>
                <a:schemeClr val="accent6">
                  <a:lumMod val="75000"/>
                </a:schemeClr>
              </a:solidFill>
              <a:effectLst/>
              <a:latin typeface="Aptos" panose="020B0004020202020204" pitchFamily="34" charset="0"/>
              <a:ea typeface="Aptos" panose="020B0004020202020204" pitchFamily="34" charset="0"/>
              <a:cs typeface="Aptos" panose="020B0004020202020204" pitchFamily="34" charset="0"/>
            </a:endParaRPr>
          </a:p>
          <a:p>
            <a:pPr marL="342900" lvl="0" indent="-342900">
              <a:spcBef>
                <a:spcPts val="1800"/>
              </a:spcBef>
              <a:buFont typeface="+mj-lt"/>
              <a:buAutoNum type="arabicPeriod"/>
              <a:tabLst>
                <a:tab pos="457200" algn="l"/>
              </a:tabLst>
            </a:pP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In the meantime, if you have burning questions, please contact Kylie Sessa on </a:t>
            </a:r>
            <a:r>
              <a:rPr lang="en-AU" sz="1200" b="0" u="sng">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kylie.sessa@ucaqld.com.au</a:t>
            </a:r>
            <a:r>
              <a:rPr lang="en-AU" sz="1200" b="0">
                <a:solidFill>
                  <a:schemeClr val="accent6">
                    <a:lumMod val="75000"/>
                  </a:schemeClr>
                </a:solidFill>
                <a:effectLst/>
                <a:latin typeface="Aptos" panose="020B0004020202020204" pitchFamily="34" charset="0"/>
                <a:ea typeface="Times New Roman" panose="02020603050405020304" pitchFamily="18" charset="0"/>
                <a:cs typeface="Aptos" panose="020B0004020202020204" pitchFamily="34" charset="0"/>
              </a:rPr>
              <a:t>.</a:t>
            </a:r>
            <a:endParaRPr lang="en-AU" sz="1200" b="0">
              <a:solidFill>
                <a:schemeClr val="accent6">
                  <a:lumMod val="75000"/>
                </a:schemeClr>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AA1E2-7BEE-4D4F-9FFB-14C559EE9682}"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966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349B8-9061-E366-399A-A04793357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F4E2E-6252-1251-BE6D-3A8642209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52502-D64D-FA0D-D9A0-4A4143608222}"/>
              </a:ext>
            </a:extLst>
          </p:cNvPr>
          <p:cNvSpPr>
            <a:spLocks noGrp="1"/>
          </p:cNvSpPr>
          <p:nvPr>
            <p:ph type="body" idx="1"/>
          </p:nvPr>
        </p:nvSpPr>
        <p:spPr/>
        <p:txBody>
          <a:bodyPr/>
          <a:lstStyle/>
          <a:p>
            <a:r>
              <a:rPr lang="en-AU"/>
              <a:t>The 38</a:t>
            </a:r>
            <a:r>
              <a:rPr lang="en-AU" baseline="30000"/>
              <a:t>th</a:t>
            </a:r>
            <a:r>
              <a:rPr lang="en-AU"/>
              <a:t> Synod will consider endorsing a Synod approach to help build and embed a culture of church planting, replanting and renewal. The Synod will be asked to join presbyteries and congregations already at work in this area, helping to foster a Synod-wide effort over an extended period. This proposed strategy is consistent with the Synod’s focus on renewal.</a:t>
            </a:r>
          </a:p>
          <a:p>
            <a:endParaRPr lang="en-AU"/>
          </a:p>
          <a:p>
            <a:r>
              <a:rPr lang="en-AU"/>
              <a:t>Imagine, if you will, the shared work of planning, planting and nurturing a garden. There are so many tasks required to plan, plant and tend to a healthy garden – and this metaphor might help us understand the work of the Synod as it contributes alongside that of congregations, faith communities and presbyteries.</a:t>
            </a:r>
          </a:p>
          <a:p>
            <a:endParaRPr lang="en-AU"/>
          </a:p>
          <a:p>
            <a:r>
              <a:rPr lang="en-AU"/>
              <a:t>Congregations and faith communities seek and pursue opportunities, identify and support leaders, make brave and bold decisions, partner with their presbyteries and do the hard day-to-day work of planting, replanting and renewal. They are all about the seedlings and fresh shoots.</a:t>
            </a:r>
          </a:p>
          <a:p>
            <a:endParaRPr lang="en-AU"/>
          </a:p>
          <a:p>
            <a:r>
              <a:rPr lang="en-AU"/>
              <a:t>Presbyteries encourage and identify the pursuit of opportunities, train and support leaders and teams, help guide church plants and replants through approval and regulation, provide regular support and encourage inter-congregational partnerships. They are all about tilling the soil, and planting the garden and fertilizing the fresh seedlings.</a:t>
            </a:r>
          </a:p>
          <a:p>
            <a:endParaRPr lang="en-AU"/>
          </a:p>
          <a:p>
            <a:r>
              <a:rPr lang="en-AU"/>
              <a:t>The Synod will consider an approach in which it works together with presbyteries, collaborating to facilitate training and coaching of teams and leaders, encouraging and enabling innovation and experimentation, sourcing and releasing resources, and helping unearth a passionate commitment. The Synod will be all about the tools used in the garden, about sharing ideas between different gardeners, and about the stakes and trellises that allow plants to be healthy.</a:t>
            </a:r>
          </a:p>
          <a:p>
            <a:endParaRPr lang="en-AU"/>
          </a:p>
          <a:p>
            <a:r>
              <a:rPr lang="en-AU"/>
              <a:t>God has been at work, over a long period of time consistently and persistently calling our church back to the work of planting and replanting, of making and being disciples. We’ve heard that through our Vision for Mission nearly 20 years ago, in an open space Synod meeting 10 years ago, and loudly in our Project Plenty consultations six years ago. Congregations and presbyteries have heard the same call and got on with the job. This proposal will invite the Synod itself to take up the tools and do it’s share of the work of planning, planting and growing.</a:t>
            </a:r>
          </a:p>
          <a:p>
            <a:endParaRPr lang="en-AU"/>
          </a:p>
          <a:p>
            <a:r>
              <a:rPr lang="en-AU"/>
              <a:t>The proposal and supporting notes will be available to Synod members in March. It’s been developed based on feedback from the discussion paper released last November, from Presbyteries and congregations already engaged in church planting, replanting and renewal. I commend it to you.</a:t>
            </a:r>
          </a:p>
        </p:txBody>
      </p:sp>
      <p:sp>
        <p:nvSpPr>
          <p:cNvPr id="4" name="Slide Number Placeholder 3">
            <a:extLst>
              <a:ext uri="{FF2B5EF4-FFF2-40B4-BE49-F238E27FC236}">
                <a16:creationId xmlns:a16="http://schemas.microsoft.com/office/drawing/2014/main" id="{278B1FC3-5544-1F1E-D642-DA1AE98B9318}"/>
              </a:ext>
            </a:extLst>
          </p:cNvPr>
          <p:cNvSpPr>
            <a:spLocks noGrp="1"/>
          </p:cNvSpPr>
          <p:nvPr>
            <p:ph type="sldNum" sz="quarter" idx="5"/>
          </p:nvPr>
        </p:nvSpPr>
        <p:spPr/>
        <p:txBody>
          <a:bodyPr/>
          <a:lstStyle/>
          <a:p>
            <a:fld id="{9B4AA1E2-7BEE-4D4F-9FFB-14C559EE9682}" type="slidenum">
              <a:rPr lang="en-AU" smtClean="0"/>
              <a:t>7</a:t>
            </a:fld>
            <a:endParaRPr lang="en-AU"/>
          </a:p>
        </p:txBody>
      </p:sp>
    </p:spTree>
    <p:extLst>
      <p:ext uri="{BB962C8B-B14F-4D97-AF65-F5344CB8AC3E}">
        <p14:creationId xmlns:p14="http://schemas.microsoft.com/office/powerpoint/2010/main" val="58994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Brief update on the activities of the Synod’s Mission Accompanying Team.</a:t>
            </a:r>
          </a:p>
          <a:p>
            <a:endParaRPr lang="en-AU"/>
          </a:p>
          <a:p>
            <a:r>
              <a:rPr lang="en-AU"/>
              <a:t>As you know, established late 2024, and the team exists to support and accompany congregations, faith communities and presbyteries in elements of mission. The Team consists of practitioners – people active in congregations and faith communities across the state, and mainly part time. They have experience in discipleship, missional communities, community engagement, church planting, leadership development, cross-cultural ministry and engaging younger generations. </a:t>
            </a:r>
          </a:p>
          <a:p>
            <a:endParaRPr lang="en-AU"/>
          </a:p>
          <a:p>
            <a:r>
              <a:rPr lang="en-AU"/>
              <a:t>New additions to the team since the last presbytery meeting incl Rev Marius Kruger and Malcolm Scanlan. Both Marius and Malcolm are part-time with MAT and continue their other ministry at Highfields and Wesley Mission Queensland respectively. They join Adam Legge, Jess Pinkerton, Faye Talatonu, Ralph Mayhew, Paul Clark, Netani Bolatolu and Scott Guyatt</a:t>
            </a:r>
          </a:p>
          <a:p>
            <a:endParaRPr lang="en-AU"/>
          </a:p>
          <a:p>
            <a:r>
              <a:rPr lang="en-AU"/>
              <a:t>Three things we want you to know about:</a:t>
            </a:r>
          </a:p>
          <a:p>
            <a:pPr marL="228600" indent="-228600">
              <a:buAutoNum type="arabicPeriod"/>
            </a:pPr>
            <a:r>
              <a:rPr lang="en-AU"/>
              <a:t>Currently developing a MAT Menu – a simple listing of the ways in which people from within the Mission Accompanying Team are ready to work with you. </a:t>
            </a:r>
          </a:p>
          <a:p>
            <a:pPr marL="228600" indent="-228600">
              <a:buAutoNum type="arabicPeriod"/>
            </a:pPr>
            <a:r>
              <a:rPr lang="en-AU"/>
              <a:t>Lent resource – available 20/2, resources for congregations, families, community groups to explore Lent</a:t>
            </a:r>
          </a:p>
          <a:p>
            <a:pPr marL="228600" indent="-228600">
              <a:buAutoNum type="arabicPeriod"/>
            </a:pPr>
            <a:r>
              <a:rPr lang="en-AU"/>
              <a:t>Intercultural ministry report – to be released at 38</a:t>
            </a:r>
            <a:r>
              <a:rPr lang="en-AU" baseline="30000"/>
              <a:t>th</a:t>
            </a:r>
            <a:r>
              <a:rPr lang="en-AU"/>
              <a:t> Synod, explores the current state of our CALD and multicultural congregation</a:t>
            </a:r>
          </a:p>
        </p:txBody>
      </p:sp>
      <p:sp>
        <p:nvSpPr>
          <p:cNvPr id="4" name="Slide Number Placeholder 3"/>
          <p:cNvSpPr>
            <a:spLocks noGrp="1"/>
          </p:cNvSpPr>
          <p:nvPr>
            <p:ph type="sldNum" sz="quarter" idx="5"/>
          </p:nvPr>
        </p:nvSpPr>
        <p:spPr/>
        <p:txBody>
          <a:bodyPr/>
          <a:lstStyle/>
          <a:p>
            <a:fld id="{9B4AA1E2-7BEE-4D4F-9FFB-14C559EE9682}" type="slidenum">
              <a:rPr lang="en-AU" smtClean="0"/>
              <a:t>8</a:t>
            </a:fld>
            <a:endParaRPr lang="en-AU"/>
          </a:p>
        </p:txBody>
      </p:sp>
    </p:spTree>
    <p:extLst>
      <p:ext uri="{BB962C8B-B14F-4D97-AF65-F5344CB8AC3E}">
        <p14:creationId xmlns:p14="http://schemas.microsoft.com/office/powerpoint/2010/main" val="157118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15000"/>
              </a:lnSpc>
              <a:buFont typeface="Arial" panose="020B0604020202020204" pitchFamily="34" charset="0"/>
              <a:buChar char="•"/>
              <a:tabLst>
                <a:tab pos="228600" algn="l"/>
              </a:tabLst>
            </a:pPr>
            <a:r>
              <a:rPr lang="en-AU" sz="1800" kern="100">
                <a:effectLst/>
                <a:latin typeface="Aptos"/>
                <a:ea typeface="Yu Mincho"/>
                <a:cs typeface="Times New Roman" panose="02020603050405020304" pitchFamily="18" charset="0"/>
              </a:rPr>
              <a:t>There have been various iterations of Safe Church policies, materials and training in the last 10 years.</a:t>
            </a:r>
          </a:p>
          <a:p>
            <a:pPr marL="285750" lvl="0" indent="-285750">
              <a:lnSpc>
                <a:spcPct val="115000"/>
              </a:lnSpc>
              <a:buFont typeface="Arial" panose="020B0604020202020204" pitchFamily="34" charset="0"/>
              <a:buChar char="•"/>
              <a:tabLst>
                <a:tab pos="228600" algn="l"/>
              </a:tabLst>
            </a:pPr>
            <a:r>
              <a:rPr lang="en-AU" sz="1800" kern="100">
                <a:effectLst/>
                <a:latin typeface="Aptos"/>
                <a:ea typeface="Yu Mincho"/>
                <a:cs typeface="Times New Roman" panose="02020603050405020304" pitchFamily="18" charset="0"/>
              </a:rPr>
              <a:t>Recent changes in the safeguarding field generally and in legislation mean we need to make further changes. This is a heavily regulated area of community life and one that is important to our mission.</a:t>
            </a:r>
          </a:p>
          <a:p>
            <a:pPr marL="285750" lvl="0" indent="-285750">
              <a:lnSpc>
                <a:spcPct val="115000"/>
              </a:lnSpc>
              <a:spcAft>
                <a:spcPts val="800"/>
              </a:spcAft>
              <a:buFont typeface="Arial" panose="020B0604020202020204" pitchFamily="34" charset="0"/>
              <a:buChar char="•"/>
              <a:tabLst>
                <a:tab pos="228600" algn="l"/>
              </a:tabLst>
            </a:pPr>
            <a:r>
              <a:rPr lang="en-AU" sz="1800" kern="100">
                <a:effectLst/>
                <a:latin typeface="Aptos"/>
                <a:ea typeface="Yu Mincho"/>
                <a:cs typeface="Times New Roman" panose="02020603050405020304" pitchFamily="18" charset="0"/>
              </a:rPr>
              <a:t>The Safe Church policy was changed in 2024 to expand its focus from child safety only, to include safety for vulnerable people.</a:t>
            </a:r>
          </a:p>
          <a:p>
            <a:pPr marL="285750" indent="-285750">
              <a:buFont typeface="Arial" panose="020B0604020202020204" pitchFamily="34" charset="0"/>
              <a:buChar char="•"/>
            </a:pPr>
            <a:r>
              <a:rPr lang="en-AU" sz="1800">
                <a:effectLst/>
                <a:latin typeface="Aptos"/>
                <a:ea typeface="Yu Mincho"/>
                <a:cs typeface="Times New Roman" panose="02020603050405020304" pitchFamily="18" charset="0"/>
              </a:rPr>
              <a:t>Now it’s time for a more significant review of how we manage safeguarding throughout the Synod.</a:t>
            </a:r>
          </a:p>
          <a:p>
            <a:pPr marL="285750" indent="-285750">
              <a:buFont typeface="Arial" panose="020B0604020202020204" pitchFamily="34" charset="0"/>
              <a:buChar char="•"/>
            </a:pPr>
            <a:r>
              <a:rPr lang="en-AU" sz="1800">
                <a:ea typeface="Yu Mincho"/>
              </a:rPr>
              <a:t>We intend to include a review and update of our training regime later in the process.</a:t>
            </a:r>
          </a:p>
        </p:txBody>
      </p:sp>
      <p:sp>
        <p:nvSpPr>
          <p:cNvPr id="4" name="Slide Number Placeholder 3"/>
          <p:cNvSpPr>
            <a:spLocks noGrp="1"/>
          </p:cNvSpPr>
          <p:nvPr>
            <p:ph type="sldNum" sz="quarter" idx="5"/>
          </p:nvPr>
        </p:nvSpPr>
        <p:spPr/>
        <p:txBody>
          <a:bodyPr/>
          <a:lstStyle/>
          <a:p>
            <a:fld id="{9B4AA1E2-7BEE-4D4F-9FFB-14C559EE9682}" type="slidenum">
              <a:rPr lang="en-AU" smtClean="0"/>
              <a:t>11</a:t>
            </a:fld>
            <a:endParaRPr lang="en-AU"/>
          </a:p>
        </p:txBody>
      </p:sp>
    </p:spTree>
    <p:extLst>
      <p:ext uri="{BB962C8B-B14F-4D97-AF65-F5344CB8AC3E}">
        <p14:creationId xmlns:p14="http://schemas.microsoft.com/office/powerpoint/2010/main" val="1368113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DF66FF-2A64-2DC2-1BCF-BF82502E7DD1}"/>
              </a:ext>
            </a:extLst>
          </p:cNvPr>
          <p:cNvSpPr>
            <a:spLocks noGrp="1" noChangeArrowheads="1"/>
          </p:cNvSpPr>
          <p:nvPr>
            <p:ph type="ctrTitle"/>
          </p:nvPr>
        </p:nvSpPr>
        <p:spPr>
          <a:xfrm>
            <a:off x="719667" y="4221164"/>
            <a:ext cx="7298267" cy="1582737"/>
          </a:xfrm>
          <a:effectLst>
            <a:outerShdw dist="17961" dir="2700000" algn="ctr" rotWithShape="0">
              <a:schemeClr val="bg2"/>
            </a:outerShdw>
          </a:effectLst>
        </p:spPr>
        <p:txBody>
          <a:bodyPr/>
          <a:lstStyle>
            <a:lvl1pPr>
              <a:defRPr/>
            </a:lvl1pPr>
          </a:lstStyle>
          <a:p>
            <a:pPr lvl="0"/>
            <a:r>
              <a:rPr lang="en-US" altLang="en-US" noProof="0"/>
              <a:t>Click to edit Master title style</a:t>
            </a:r>
            <a:endParaRPr lang="ru-RU" altLang="en-US" noProof="0"/>
          </a:p>
        </p:txBody>
      </p:sp>
      <p:sp>
        <p:nvSpPr>
          <p:cNvPr id="5123" name="Rectangle 3">
            <a:extLst>
              <a:ext uri="{FF2B5EF4-FFF2-40B4-BE49-F238E27FC236}">
                <a16:creationId xmlns:a16="http://schemas.microsoft.com/office/drawing/2014/main" id="{C76D6D6D-775C-BD1D-F180-084EDE0CDFDA}"/>
              </a:ext>
            </a:extLst>
          </p:cNvPr>
          <p:cNvSpPr>
            <a:spLocks noGrp="1" noChangeArrowheads="1"/>
          </p:cNvSpPr>
          <p:nvPr>
            <p:ph type="subTitle" idx="1"/>
          </p:nvPr>
        </p:nvSpPr>
        <p:spPr>
          <a:xfrm>
            <a:off x="719667" y="5876926"/>
            <a:ext cx="7296151" cy="574675"/>
          </a:xfrm>
          <a:effectLst>
            <a:outerShdw dist="17961" dir="2700000" algn="ctr" rotWithShape="0">
              <a:schemeClr val="bg2"/>
            </a:outerShdw>
          </a:effectLst>
        </p:spPr>
        <p:txBody>
          <a:bodyPr/>
          <a:lstStyle>
            <a:lvl1pPr marL="0" indent="0">
              <a:buFontTx/>
              <a:buNone/>
              <a:defRPr>
                <a:latin typeface="Futura LT Book" pitchFamily="2" charset="0"/>
              </a:defRPr>
            </a:lvl1pPr>
          </a:lstStyle>
          <a:p>
            <a:pPr lvl="0"/>
            <a:r>
              <a:rPr lang="en-US" altLang="en-US" noProof="0"/>
              <a:t>Click to edit Master subtitle style</a:t>
            </a:r>
            <a:endParaRPr lang="ru-RU" altLang="en-US" noProof="0"/>
          </a:p>
        </p:txBody>
      </p:sp>
    </p:spTree>
    <p:extLst>
      <p:ext uri="{BB962C8B-B14F-4D97-AF65-F5344CB8AC3E}">
        <p14:creationId xmlns:p14="http://schemas.microsoft.com/office/powerpoint/2010/main" val="2637051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E862-68FA-04B3-FF87-65D045D0875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3B06CA8-DEA3-CF6F-3233-E0670073D5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D20308A-64EA-F40B-F40A-2F1BD35EE3E4}"/>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DBF2E2F7-F0E8-5F05-AAAA-2F32CAD5E9E8}"/>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C497D32-2819-5436-35C2-5FD9BA38A75E}"/>
              </a:ext>
            </a:extLst>
          </p:cNvPr>
          <p:cNvSpPr>
            <a:spLocks noGrp="1"/>
          </p:cNvSpPr>
          <p:nvPr>
            <p:ph type="sldNum" sz="quarter" idx="12"/>
          </p:nvPr>
        </p:nvSpPr>
        <p:spPr/>
        <p:txBody>
          <a:bodyPr/>
          <a:lstStyle>
            <a:lvl1pPr>
              <a:defRPr/>
            </a:lvl1pPr>
          </a:lstStyle>
          <a:p>
            <a:fld id="{162887CB-55E7-4116-9189-5129FEA6310C}" type="slidenum">
              <a:rPr lang="en-GB" altLang="en-US"/>
              <a:pPr/>
              <a:t>‹#›</a:t>
            </a:fld>
            <a:endParaRPr lang="en-GB" altLang="en-US"/>
          </a:p>
        </p:txBody>
      </p:sp>
    </p:spTree>
    <p:extLst>
      <p:ext uri="{BB962C8B-B14F-4D97-AF65-F5344CB8AC3E}">
        <p14:creationId xmlns:p14="http://schemas.microsoft.com/office/powerpoint/2010/main" val="157143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103DB4-462A-29B8-1843-F9A25F10053E}"/>
              </a:ext>
            </a:extLst>
          </p:cNvPr>
          <p:cNvSpPr>
            <a:spLocks noGrp="1"/>
          </p:cNvSpPr>
          <p:nvPr>
            <p:ph type="title" orient="vert"/>
          </p:nvPr>
        </p:nvSpPr>
        <p:spPr>
          <a:xfrm>
            <a:off x="8786284" y="1700214"/>
            <a:ext cx="2690283" cy="4681537"/>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C259E68-3869-3488-1A4E-979006091DC0}"/>
              </a:ext>
            </a:extLst>
          </p:cNvPr>
          <p:cNvSpPr>
            <a:spLocks noGrp="1"/>
          </p:cNvSpPr>
          <p:nvPr>
            <p:ph type="body" orient="vert" idx="1"/>
          </p:nvPr>
        </p:nvSpPr>
        <p:spPr>
          <a:xfrm>
            <a:off x="715433" y="1700214"/>
            <a:ext cx="7867651" cy="4681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D6D444D-5072-4BDE-E9B8-BA5317E10889}"/>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DA1412CA-0025-AF88-F39C-53EC75466325}"/>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11E0DDCD-D173-9A3F-BAC8-19AD13E5B175}"/>
              </a:ext>
            </a:extLst>
          </p:cNvPr>
          <p:cNvSpPr>
            <a:spLocks noGrp="1"/>
          </p:cNvSpPr>
          <p:nvPr>
            <p:ph type="sldNum" sz="quarter" idx="12"/>
          </p:nvPr>
        </p:nvSpPr>
        <p:spPr/>
        <p:txBody>
          <a:bodyPr/>
          <a:lstStyle>
            <a:lvl1pPr>
              <a:defRPr/>
            </a:lvl1pPr>
          </a:lstStyle>
          <a:p>
            <a:fld id="{ABD50C52-BF9B-4651-A74A-F05A95181B01}" type="slidenum">
              <a:rPr lang="en-GB" altLang="en-US"/>
              <a:pPr/>
              <a:t>‹#›</a:t>
            </a:fld>
            <a:endParaRPr lang="en-GB" altLang="en-US"/>
          </a:p>
        </p:txBody>
      </p:sp>
    </p:spTree>
    <p:extLst>
      <p:ext uri="{BB962C8B-B14F-4D97-AF65-F5344CB8AC3E}">
        <p14:creationId xmlns:p14="http://schemas.microsoft.com/office/powerpoint/2010/main" val="296857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2/19/2025</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D3AD6EA-CD90-6E5A-B978-6207A77458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Tree>
    <p:extLst>
      <p:ext uri="{BB962C8B-B14F-4D97-AF65-F5344CB8AC3E}">
        <p14:creationId xmlns:p14="http://schemas.microsoft.com/office/powerpoint/2010/main" val="783603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
        <p:nvSpPr>
          <p:cNvPr id="7" name="Rectangle 6">
            <a:extLst>
              <a:ext uri="{FF2B5EF4-FFF2-40B4-BE49-F238E27FC236}">
                <a16:creationId xmlns:a16="http://schemas.microsoft.com/office/drawing/2014/main" id="{265911A4-51FC-AA31-9DE8-AAC1CB22F835}"/>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8" name="Picture 7" descr="A black and white sign with white text&#10;&#10;Description automatically generated">
            <a:extLst>
              <a:ext uri="{FF2B5EF4-FFF2-40B4-BE49-F238E27FC236}">
                <a16:creationId xmlns:a16="http://schemas.microsoft.com/office/drawing/2014/main" id="{F729F667-2930-CD91-D526-ADB3442BF6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9" name="Picture 8" descr="A close up of a logo&#10;&#10;Description automatically generated">
            <a:extLst>
              <a:ext uri="{FF2B5EF4-FFF2-40B4-BE49-F238E27FC236}">
                <a16:creationId xmlns:a16="http://schemas.microsoft.com/office/drawing/2014/main" id="{7B3930AE-3F48-AEDC-C1B9-17C0671CE6D1}"/>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377674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6986C58-7A01-655A-CF99-A03C98E08E0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9" name="Picture 8" descr="A close up of a logo&#10;&#10;Description automatically generated">
            <a:extLst>
              <a:ext uri="{FF2B5EF4-FFF2-40B4-BE49-F238E27FC236}">
                <a16:creationId xmlns:a16="http://schemas.microsoft.com/office/drawing/2014/main" id="{5319B5A5-61D3-634D-0C23-C32CEB1C8AE1}"/>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pic>
        <p:nvPicPr>
          <p:cNvPr id="10" name="Picture 9">
            <a:extLst>
              <a:ext uri="{FF2B5EF4-FFF2-40B4-BE49-F238E27FC236}">
                <a16:creationId xmlns:a16="http://schemas.microsoft.com/office/drawing/2014/main" id="{C8023913-B90C-1384-6FC5-28DBFA1949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
        <p:nvSpPr>
          <p:cNvPr id="11" name="TextBox 10">
            <a:extLst>
              <a:ext uri="{FF2B5EF4-FFF2-40B4-BE49-F238E27FC236}">
                <a16:creationId xmlns:a16="http://schemas.microsoft.com/office/drawing/2014/main" id="{341650E6-E047-AFC1-9272-8E04CB598534}"/>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158815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
        <p:nvSpPr>
          <p:cNvPr id="2" name="Rectangle 1">
            <a:extLst>
              <a:ext uri="{FF2B5EF4-FFF2-40B4-BE49-F238E27FC236}">
                <a16:creationId xmlns:a16="http://schemas.microsoft.com/office/drawing/2014/main" id="{7DA87CCB-A528-0316-9C51-F0A57589553F}"/>
              </a:ext>
            </a:extLst>
          </p:cNvPr>
          <p:cNvSpPr/>
          <p:nvPr userDrawn="1"/>
        </p:nvSpPr>
        <p:spPr>
          <a:xfrm>
            <a:off x="0" y="6076604"/>
            <a:ext cx="12192000" cy="781396"/>
          </a:xfrm>
          <a:prstGeom prst="rect">
            <a:avLst/>
          </a:prstGeom>
          <a:solidFill>
            <a:srgbClr val="699667"/>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9" name="Picture 8" descr="A black and white sign with white text">
            <a:extLst>
              <a:ext uri="{FF2B5EF4-FFF2-40B4-BE49-F238E27FC236}">
                <a16:creationId xmlns:a16="http://schemas.microsoft.com/office/drawing/2014/main" id="{575878DA-6C21-A4B9-B57B-687522099A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E909DFAA-ABEC-4FBC-9AB2-7406B7D4D31D}"/>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126144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2" name="Rectangle 1">
            <a:extLst>
              <a:ext uri="{FF2B5EF4-FFF2-40B4-BE49-F238E27FC236}">
                <a16:creationId xmlns:a16="http://schemas.microsoft.com/office/drawing/2014/main" id="{0519FCE0-4182-6AA9-0FF0-342EE630EEE7}"/>
              </a:ext>
            </a:extLst>
          </p:cNvPr>
          <p:cNvSpPr/>
          <p:nvPr userDrawn="1"/>
        </p:nvSpPr>
        <p:spPr>
          <a:xfrm>
            <a:off x="0" y="6076604"/>
            <a:ext cx="12192000" cy="781396"/>
          </a:xfrm>
          <a:prstGeom prst="rect">
            <a:avLst/>
          </a:prstGeom>
          <a:solidFill>
            <a:schemeClr val="bg1"/>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1" name="Picture 10">
            <a:extLst>
              <a:ext uri="{FF2B5EF4-FFF2-40B4-BE49-F238E27FC236}">
                <a16:creationId xmlns:a16="http://schemas.microsoft.com/office/drawing/2014/main" id="{85990483-453F-41A7-E06F-DC24930B7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9358" y="6189662"/>
            <a:ext cx="2234494" cy="552367"/>
          </a:xfrm>
          <a:prstGeom prst="rect">
            <a:avLst/>
          </a:prstGeom>
        </p:spPr>
      </p:pic>
      <p:pic>
        <p:nvPicPr>
          <p:cNvPr id="12" name="Picture 11" descr="A close up of a logo&#10;&#10;Description automatically generated">
            <a:extLst>
              <a:ext uri="{FF2B5EF4-FFF2-40B4-BE49-F238E27FC236}">
                <a16:creationId xmlns:a16="http://schemas.microsoft.com/office/drawing/2014/main" id="{BF33E8BE-ABF4-C824-DC75-A4D1D91810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144" y="6153446"/>
            <a:ext cx="2051890" cy="607521"/>
          </a:xfrm>
          <a:prstGeom prst="rect">
            <a:avLst/>
          </a:prstGeom>
        </p:spPr>
      </p:pic>
    </p:spTree>
    <p:extLst>
      <p:ext uri="{BB962C8B-B14F-4D97-AF65-F5344CB8AC3E}">
        <p14:creationId xmlns:p14="http://schemas.microsoft.com/office/powerpoint/2010/main" val="676891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Rectangle 5">
            <a:extLst>
              <a:ext uri="{FF2B5EF4-FFF2-40B4-BE49-F238E27FC236}">
                <a16:creationId xmlns:a16="http://schemas.microsoft.com/office/drawing/2014/main" id="{3287A1E5-A6CE-9DE3-24B0-E18967971891}"/>
              </a:ext>
            </a:extLst>
          </p:cNvPr>
          <p:cNvSpPr/>
          <p:nvPr userDrawn="1"/>
        </p:nvSpPr>
        <p:spPr>
          <a:xfrm>
            <a:off x="0" y="6076604"/>
            <a:ext cx="12192000" cy="781396"/>
          </a:xfrm>
          <a:prstGeom prst="rect">
            <a:avLst/>
          </a:prstGeom>
          <a:solidFill>
            <a:srgbClr val="993525"/>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7" name="Picture 6" descr="A black and white sign with white text">
            <a:extLst>
              <a:ext uri="{FF2B5EF4-FFF2-40B4-BE49-F238E27FC236}">
                <a16:creationId xmlns:a16="http://schemas.microsoft.com/office/drawing/2014/main" id="{77D8BEC4-DEFD-22EB-98DE-F62ADFC4CB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8" name="Picture 7" descr="A close up of a logo&#10;&#10;Description automatically generated">
            <a:extLst>
              <a:ext uri="{FF2B5EF4-FFF2-40B4-BE49-F238E27FC236}">
                <a16:creationId xmlns:a16="http://schemas.microsoft.com/office/drawing/2014/main" id="{7F8E72C5-EF5D-B840-105B-A2C11A443B88}"/>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388076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0957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3786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1205-CED1-F0C7-60E7-BD9BD30778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E5C57B8-A00B-45FE-6D73-8BB78CEF1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6A4733F-32BD-66CA-50CD-034159A30910}"/>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576223AD-5FA4-E189-5971-BF60E055F1D4}"/>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304231C-15CE-B69C-7218-F90E64262AD0}"/>
              </a:ext>
            </a:extLst>
          </p:cNvPr>
          <p:cNvSpPr>
            <a:spLocks noGrp="1"/>
          </p:cNvSpPr>
          <p:nvPr>
            <p:ph type="sldNum" sz="quarter" idx="12"/>
          </p:nvPr>
        </p:nvSpPr>
        <p:spPr/>
        <p:txBody>
          <a:bodyPr/>
          <a:lstStyle>
            <a:lvl1pPr>
              <a:defRPr/>
            </a:lvl1pPr>
          </a:lstStyle>
          <a:p>
            <a:fld id="{9B63CBCC-A919-43C0-B3A0-ADFC3F902917}" type="slidenum">
              <a:rPr lang="en-GB" altLang="en-US"/>
              <a:pPr/>
              <a:t>‹#›</a:t>
            </a:fld>
            <a:endParaRPr lang="en-GB" altLang="en-US"/>
          </a:p>
        </p:txBody>
      </p:sp>
    </p:spTree>
    <p:extLst>
      <p:ext uri="{BB962C8B-B14F-4D97-AF65-F5344CB8AC3E}">
        <p14:creationId xmlns:p14="http://schemas.microsoft.com/office/powerpoint/2010/main" val="85778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7367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19970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08697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142980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3657"/>
            <a:ext cx="91440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64184"/>
            <a:ext cx="9144000" cy="1217815"/>
          </a:xfrm>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8D66806B-FEB8-42F3-A8DD-06AAFDF10D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Tree>
    <p:extLst>
      <p:ext uri="{BB962C8B-B14F-4D97-AF65-F5344CB8AC3E}">
        <p14:creationId xmlns:p14="http://schemas.microsoft.com/office/powerpoint/2010/main" val="569137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831851" y="1335667"/>
            <a:ext cx="10515600" cy="2832596"/>
          </a:xfrm>
        </p:spPr>
        <p:txBody>
          <a:bodyPr anchor="b"/>
          <a:lstStyle>
            <a:lvl1pPr>
              <a:defRPr sz="6000">
                <a:solidFill>
                  <a:schemeClr val="tx1"/>
                </a:solidFill>
              </a:defRPr>
            </a:lvl1pPr>
          </a:lstStyle>
          <a:p>
            <a:r>
              <a:rPr lang="en-US"/>
              <a:t>Click here to edit master heading</a:t>
            </a:r>
          </a:p>
        </p:txBody>
      </p:sp>
      <p:sp>
        <p:nvSpPr>
          <p:cNvPr id="3" name="Text Placeholder 2"/>
          <p:cNvSpPr>
            <a:spLocks noGrp="1"/>
          </p:cNvSpPr>
          <p:nvPr>
            <p:ph type="body" idx="1"/>
          </p:nvPr>
        </p:nvSpPr>
        <p:spPr>
          <a:xfrm>
            <a:off x="831851" y="4304786"/>
            <a:ext cx="10515600" cy="1410792"/>
          </a:xfrm>
        </p:spPr>
        <p:txBody>
          <a:bodyPr>
            <a:normAutofit/>
          </a:bodyPr>
          <a:lstStyle>
            <a:lvl1pPr marL="0" indent="0">
              <a:buNone/>
              <a:defRPr sz="3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pic>
        <p:nvPicPr>
          <p:cNvPr id="18" name="Picture 17">
            <a:extLst>
              <a:ext uri="{FF2B5EF4-FFF2-40B4-BE49-F238E27FC236}">
                <a16:creationId xmlns:a16="http://schemas.microsoft.com/office/drawing/2014/main" id="{86F625D0-671C-9667-9C54-1DB13ED1A9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1999349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userDrawn="1"/>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userDrawn="1"/>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3742949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userDrawn="1"/>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1222461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395523-4CD6-45B8-9D33-AD7F1BC3A9EA}"/>
              </a:ext>
            </a:extLst>
          </p:cNvPr>
          <p:cNvSpPr/>
          <p:nvPr userDrawn="1"/>
        </p:nvSpPr>
        <p:spPr>
          <a:xfrm>
            <a:off x="0" y="6076604"/>
            <a:ext cx="12192000" cy="781396"/>
          </a:xfrm>
          <a:prstGeom prst="rect">
            <a:avLst/>
          </a:prstGeom>
          <a:solidFill>
            <a:srgbClr val="699667"/>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and white sign with white text">
            <a:extLst>
              <a:ext uri="{FF2B5EF4-FFF2-40B4-BE49-F238E27FC236}">
                <a16:creationId xmlns:a16="http://schemas.microsoft.com/office/drawing/2014/main" id="{DB9767F0-58D9-5172-19F9-B9E1A3331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CCA91F03-7C2B-7ABA-A195-D2B5B61DC88B}"/>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171355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622987-01A5-42D2-916A-B762AD37D425}"/>
              </a:ext>
            </a:extLst>
          </p:cNvPr>
          <p:cNvSpPr/>
          <p:nvPr userDrawn="1"/>
        </p:nvSpPr>
        <p:spPr>
          <a:xfrm>
            <a:off x="0" y="6076604"/>
            <a:ext cx="12192000" cy="781396"/>
          </a:xfrm>
          <a:prstGeom prst="rect">
            <a:avLst/>
          </a:prstGeom>
          <a:solidFill>
            <a:schemeClr val="bg1"/>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F9BC0BE-5D5B-49E7-87C4-8DD303AEBA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69358" y="6189662"/>
            <a:ext cx="2234494" cy="552367"/>
          </a:xfrm>
          <a:prstGeom prst="rect">
            <a:avLst/>
          </a:prstGeom>
        </p:spPr>
      </p:pic>
      <p:pic>
        <p:nvPicPr>
          <p:cNvPr id="18" name="Picture 17" descr="A close up of a logo&#10;&#10;Description automatically generated">
            <a:extLst>
              <a:ext uri="{FF2B5EF4-FFF2-40B4-BE49-F238E27FC236}">
                <a16:creationId xmlns:a16="http://schemas.microsoft.com/office/drawing/2014/main" id="{49B367F1-C281-539F-45AF-93987AAFF4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144" y="6153446"/>
            <a:ext cx="2051890" cy="607521"/>
          </a:xfrm>
          <a:prstGeom prst="rect">
            <a:avLst/>
          </a:prstGeom>
        </p:spPr>
      </p:pic>
    </p:spTree>
    <p:extLst>
      <p:ext uri="{BB962C8B-B14F-4D97-AF65-F5344CB8AC3E}">
        <p14:creationId xmlns:p14="http://schemas.microsoft.com/office/powerpoint/2010/main" val="296454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E08C-D1FD-DBEC-FBDE-8D3A4B36B7D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D886B0B-AC66-2507-7836-17107DCCFA6D}"/>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2DC3183-1703-58F0-AD1D-3CE1136E829E}"/>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F2AB82D9-337B-6A08-77A6-129F9A5FFEB7}"/>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8D95A4D9-E5CC-9DE1-05DF-0DE2D57FC2AB}"/>
              </a:ext>
            </a:extLst>
          </p:cNvPr>
          <p:cNvSpPr>
            <a:spLocks noGrp="1"/>
          </p:cNvSpPr>
          <p:nvPr>
            <p:ph type="sldNum" sz="quarter" idx="12"/>
          </p:nvPr>
        </p:nvSpPr>
        <p:spPr/>
        <p:txBody>
          <a:bodyPr/>
          <a:lstStyle>
            <a:lvl1pPr>
              <a:defRPr/>
            </a:lvl1pPr>
          </a:lstStyle>
          <a:p>
            <a:fld id="{D2AB3F04-609D-4AC7-B7EC-39258ECA3FF8}" type="slidenum">
              <a:rPr lang="en-GB" altLang="en-US"/>
              <a:pPr/>
              <a:t>‹#›</a:t>
            </a:fld>
            <a:endParaRPr lang="en-GB" altLang="en-US"/>
          </a:p>
        </p:txBody>
      </p:sp>
    </p:spTree>
    <p:extLst>
      <p:ext uri="{BB962C8B-B14F-4D97-AF65-F5344CB8AC3E}">
        <p14:creationId xmlns:p14="http://schemas.microsoft.com/office/powerpoint/2010/main" val="197913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990BFE-30C1-4535-A1F3-46385D9FFDB5}"/>
              </a:ext>
            </a:extLst>
          </p:cNvPr>
          <p:cNvSpPr/>
          <p:nvPr userDrawn="1"/>
        </p:nvSpPr>
        <p:spPr>
          <a:xfrm>
            <a:off x="0" y="6076604"/>
            <a:ext cx="12192000" cy="781396"/>
          </a:xfrm>
          <a:prstGeom prst="rect">
            <a:avLst/>
          </a:prstGeom>
          <a:solidFill>
            <a:srgbClr val="993525"/>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pic>
        <p:nvPicPr>
          <p:cNvPr id="6" name="Picture 5" descr="A black and white sign with white text">
            <a:extLst>
              <a:ext uri="{FF2B5EF4-FFF2-40B4-BE49-F238E27FC236}">
                <a16:creationId xmlns:a16="http://schemas.microsoft.com/office/drawing/2014/main" id="{18D1812F-B02F-6961-AD42-1990EF039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9" name="Picture 8" descr="A close up of a logo&#10;&#10;Description automatically generated">
            <a:extLst>
              <a:ext uri="{FF2B5EF4-FFF2-40B4-BE49-F238E27FC236}">
                <a16:creationId xmlns:a16="http://schemas.microsoft.com/office/drawing/2014/main" id="{72AA9C1C-59BE-1C95-EC20-13BB7C391343}"/>
              </a:ext>
            </a:extLst>
          </p:cNvPr>
          <p:cNvPicPr>
            <a:picLocks noChangeAspect="1"/>
          </p:cNvPicPr>
          <p:nvPr userDrawn="1"/>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577967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0286-5386-9B19-8349-C6F84970A2B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E99419C-2DF8-A6AC-7CAF-89333F28B6A6}"/>
              </a:ext>
            </a:extLst>
          </p:cNvPr>
          <p:cNvSpPr>
            <a:spLocks noGrp="1"/>
          </p:cNvSpPr>
          <p:nvPr>
            <p:ph sz="half" idx="1"/>
          </p:nvPr>
        </p:nvSpPr>
        <p:spPr>
          <a:xfrm>
            <a:off x="715433" y="2852738"/>
            <a:ext cx="5276851"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81EC0D4-DD40-146B-0F8C-5B22A051BBCD}"/>
              </a:ext>
            </a:extLst>
          </p:cNvPr>
          <p:cNvSpPr>
            <a:spLocks noGrp="1"/>
          </p:cNvSpPr>
          <p:nvPr>
            <p:ph sz="half" idx="2"/>
          </p:nvPr>
        </p:nvSpPr>
        <p:spPr>
          <a:xfrm>
            <a:off x="6195485" y="2852738"/>
            <a:ext cx="5276849"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78CE697-D8C9-5901-F497-E52576D4D6E3}"/>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7356D4BF-80F7-D423-F8B9-ACB166D3AEB9}"/>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3011C9BD-F3A0-7D59-1282-6521A6221973}"/>
              </a:ext>
            </a:extLst>
          </p:cNvPr>
          <p:cNvSpPr>
            <a:spLocks noGrp="1"/>
          </p:cNvSpPr>
          <p:nvPr>
            <p:ph type="sldNum" sz="quarter" idx="12"/>
          </p:nvPr>
        </p:nvSpPr>
        <p:spPr/>
        <p:txBody>
          <a:bodyPr/>
          <a:lstStyle>
            <a:lvl1pPr>
              <a:defRPr/>
            </a:lvl1pPr>
          </a:lstStyle>
          <a:p>
            <a:fld id="{81D557FD-0001-4537-A64E-69895B100504}" type="slidenum">
              <a:rPr lang="en-GB" altLang="en-US"/>
              <a:pPr/>
              <a:t>‹#›</a:t>
            </a:fld>
            <a:endParaRPr lang="en-GB" altLang="en-US"/>
          </a:p>
        </p:txBody>
      </p:sp>
    </p:spTree>
    <p:extLst>
      <p:ext uri="{BB962C8B-B14F-4D97-AF65-F5344CB8AC3E}">
        <p14:creationId xmlns:p14="http://schemas.microsoft.com/office/powerpoint/2010/main" val="331276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722B-007E-425D-F5B3-7EEA8ADAC1AA}"/>
              </a:ext>
            </a:extLst>
          </p:cNvPr>
          <p:cNvSpPr>
            <a:spLocks noGrp="1"/>
          </p:cNvSpPr>
          <p:nvPr>
            <p:ph type="title"/>
          </p:nvPr>
        </p:nvSpPr>
        <p:spPr>
          <a:xfrm>
            <a:off x="840317" y="365126"/>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8EF1EE-6ED7-F3C5-7904-A1F57D89E6C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0AC0B4-FEE8-985E-2A59-2D1564EEEBC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002C2CB-D58A-786D-DE85-C0EE6B49515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301FB9-C476-699E-E8C7-3624F840A46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A18E19F-383B-2B90-0EAD-FD472DC7BB36}"/>
              </a:ext>
            </a:extLst>
          </p:cNvPr>
          <p:cNvSpPr>
            <a:spLocks noGrp="1"/>
          </p:cNvSpPr>
          <p:nvPr>
            <p:ph type="dt" sz="half" idx="10"/>
          </p:nvPr>
        </p:nvSpPr>
        <p:spPr/>
        <p:txBody>
          <a:bodyPr/>
          <a:lstStyle>
            <a:lvl1pPr>
              <a:defRPr/>
            </a:lvl1pPr>
          </a:lstStyle>
          <a:p>
            <a:endParaRPr lang="en-GB" altLang="en-US"/>
          </a:p>
        </p:txBody>
      </p:sp>
      <p:sp>
        <p:nvSpPr>
          <p:cNvPr id="8" name="Footer Placeholder 7">
            <a:extLst>
              <a:ext uri="{FF2B5EF4-FFF2-40B4-BE49-F238E27FC236}">
                <a16:creationId xmlns:a16="http://schemas.microsoft.com/office/drawing/2014/main" id="{94D1C664-E003-237B-4742-EF7292A7E73C}"/>
              </a:ext>
            </a:extLst>
          </p:cNvPr>
          <p:cNvSpPr>
            <a:spLocks noGrp="1"/>
          </p:cNvSpPr>
          <p:nvPr>
            <p:ph type="ftr" sz="quarte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91425C43-8AA5-AEA1-4970-69C0BCB9B39A}"/>
              </a:ext>
            </a:extLst>
          </p:cNvPr>
          <p:cNvSpPr>
            <a:spLocks noGrp="1"/>
          </p:cNvSpPr>
          <p:nvPr>
            <p:ph type="sldNum" sz="quarter" idx="12"/>
          </p:nvPr>
        </p:nvSpPr>
        <p:spPr/>
        <p:txBody>
          <a:bodyPr/>
          <a:lstStyle>
            <a:lvl1pPr>
              <a:defRPr/>
            </a:lvl1pPr>
          </a:lstStyle>
          <a:p>
            <a:fld id="{0DCC92E1-DEC7-47F0-9784-0EEDDD7754BC}" type="slidenum">
              <a:rPr lang="en-GB" altLang="en-US"/>
              <a:pPr/>
              <a:t>‹#›</a:t>
            </a:fld>
            <a:endParaRPr lang="en-GB" altLang="en-US"/>
          </a:p>
        </p:txBody>
      </p:sp>
    </p:spTree>
    <p:extLst>
      <p:ext uri="{BB962C8B-B14F-4D97-AF65-F5344CB8AC3E}">
        <p14:creationId xmlns:p14="http://schemas.microsoft.com/office/powerpoint/2010/main" val="73520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E028-23F7-F200-AC02-EC7FA55B187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4A2AA69-EE0E-4F60-1C1B-2136FAF26F42}"/>
              </a:ext>
            </a:extLst>
          </p:cNvPr>
          <p:cNvSpPr>
            <a:spLocks noGrp="1"/>
          </p:cNvSpPr>
          <p:nvPr>
            <p:ph type="dt" sz="half" idx="10"/>
          </p:nvPr>
        </p:nvSpPr>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C270B81B-8596-4A8C-99D6-35FB6F510403}"/>
              </a:ext>
            </a:extLst>
          </p:cNvPr>
          <p:cNvSpPr>
            <a:spLocks noGrp="1"/>
          </p:cNvSpPr>
          <p:nvPr>
            <p:ph type="ftr" sz="quarte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5641AC8A-D2E1-AACE-68B4-28C180EC024A}"/>
              </a:ext>
            </a:extLst>
          </p:cNvPr>
          <p:cNvSpPr>
            <a:spLocks noGrp="1"/>
          </p:cNvSpPr>
          <p:nvPr>
            <p:ph type="sldNum" sz="quarter" idx="12"/>
          </p:nvPr>
        </p:nvSpPr>
        <p:spPr/>
        <p:txBody>
          <a:bodyPr/>
          <a:lstStyle>
            <a:lvl1pPr>
              <a:defRPr/>
            </a:lvl1pPr>
          </a:lstStyle>
          <a:p>
            <a:fld id="{EEC22628-FC2E-418C-BE31-4E71C91E75B2}" type="slidenum">
              <a:rPr lang="en-GB" altLang="en-US"/>
              <a:pPr/>
              <a:t>‹#›</a:t>
            </a:fld>
            <a:endParaRPr lang="en-GB" altLang="en-US"/>
          </a:p>
        </p:txBody>
      </p:sp>
    </p:spTree>
    <p:extLst>
      <p:ext uri="{BB962C8B-B14F-4D97-AF65-F5344CB8AC3E}">
        <p14:creationId xmlns:p14="http://schemas.microsoft.com/office/powerpoint/2010/main" val="96959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DB6DC-3230-ADDD-6A73-82E61AB84E3B}"/>
              </a:ext>
            </a:extLst>
          </p:cNvPr>
          <p:cNvSpPr>
            <a:spLocks noGrp="1"/>
          </p:cNvSpPr>
          <p:nvPr>
            <p:ph type="dt" sz="half" idx="10"/>
          </p:nvPr>
        </p:nvSpPr>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9BEB5CE9-B8B8-B80B-66D7-A51F1DAB89C8}"/>
              </a:ext>
            </a:extLst>
          </p:cNvPr>
          <p:cNvSpPr>
            <a:spLocks noGrp="1"/>
          </p:cNvSpPr>
          <p:nvPr>
            <p:ph type="ftr" sz="quarte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2F83A927-D895-0205-2F0D-8C0515E58493}"/>
              </a:ext>
            </a:extLst>
          </p:cNvPr>
          <p:cNvSpPr>
            <a:spLocks noGrp="1"/>
          </p:cNvSpPr>
          <p:nvPr>
            <p:ph type="sldNum" sz="quarter" idx="12"/>
          </p:nvPr>
        </p:nvSpPr>
        <p:spPr/>
        <p:txBody>
          <a:bodyPr/>
          <a:lstStyle>
            <a:lvl1pPr>
              <a:defRPr/>
            </a:lvl1pPr>
          </a:lstStyle>
          <a:p>
            <a:fld id="{341059D0-B322-47F0-9FAA-530703DCAD49}" type="slidenum">
              <a:rPr lang="en-GB" altLang="en-US"/>
              <a:pPr/>
              <a:t>‹#›</a:t>
            </a:fld>
            <a:endParaRPr lang="en-GB" altLang="en-US"/>
          </a:p>
        </p:txBody>
      </p:sp>
    </p:spTree>
    <p:extLst>
      <p:ext uri="{BB962C8B-B14F-4D97-AF65-F5344CB8AC3E}">
        <p14:creationId xmlns:p14="http://schemas.microsoft.com/office/powerpoint/2010/main" val="398380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706C2-67CF-D3FF-5A4F-F41AFB5DE5A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ED1C3F3-CE67-27BD-BE95-660AE0C91BD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28563CE-39B9-0BAC-0FBB-55E0AB7DE88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C219AD-AB50-8694-A965-A92FCA3F22D4}"/>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96C25DCA-B7B0-897F-EA3A-C147CCE0E3E2}"/>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D480F4C9-B8F8-5D10-6614-5EEC906BFCFB}"/>
              </a:ext>
            </a:extLst>
          </p:cNvPr>
          <p:cNvSpPr>
            <a:spLocks noGrp="1"/>
          </p:cNvSpPr>
          <p:nvPr>
            <p:ph type="sldNum" sz="quarter" idx="12"/>
          </p:nvPr>
        </p:nvSpPr>
        <p:spPr/>
        <p:txBody>
          <a:bodyPr/>
          <a:lstStyle>
            <a:lvl1pPr>
              <a:defRPr/>
            </a:lvl1pPr>
          </a:lstStyle>
          <a:p>
            <a:fld id="{8A650A42-38BA-418E-8BA3-C74A51A6ADB7}" type="slidenum">
              <a:rPr lang="en-GB" altLang="en-US"/>
              <a:pPr/>
              <a:t>‹#›</a:t>
            </a:fld>
            <a:endParaRPr lang="en-GB" altLang="en-US"/>
          </a:p>
        </p:txBody>
      </p:sp>
    </p:spTree>
    <p:extLst>
      <p:ext uri="{BB962C8B-B14F-4D97-AF65-F5344CB8AC3E}">
        <p14:creationId xmlns:p14="http://schemas.microsoft.com/office/powerpoint/2010/main" val="198450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C782-9D84-8552-38FB-46F81B04FC1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2057881-4EA1-743A-F924-B5B8D72857E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9C5E920A-9AD6-5DE2-45A8-19602D8C405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83DF3-EE4D-CC48-561C-8700637DCEFE}"/>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C5AFC426-A1D3-A7E5-81FC-FB3B63670F62}"/>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EEC21063-B5A5-8574-8468-D27F0C83B51D}"/>
              </a:ext>
            </a:extLst>
          </p:cNvPr>
          <p:cNvSpPr>
            <a:spLocks noGrp="1"/>
          </p:cNvSpPr>
          <p:nvPr>
            <p:ph type="sldNum" sz="quarter" idx="12"/>
          </p:nvPr>
        </p:nvSpPr>
        <p:spPr/>
        <p:txBody>
          <a:bodyPr/>
          <a:lstStyle>
            <a:lvl1pPr>
              <a:defRPr/>
            </a:lvl1pPr>
          </a:lstStyle>
          <a:p>
            <a:fld id="{3A4A1150-5071-4A81-B96E-759B34A9B58C}" type="slidenum">
              <a:rPr lang="en-GB" altLang="en-US"/>
              <a:pPr/>
              <a:t>‹#›</a:t>
            </a:fld>
            <a:endParaRPr lang="en-GB" altLang="en-US"/>
          </a:p>
        </p:txBody>
      </p:sp>
    </p:spTree>
    <p:extLst>
      <p:ext uri="{BB962C8B-B14F-4D97-AF65-F5344CB8AC3E}">
        <p14:creationId xmlns:p14="http://schemas.microsoft.com/office/powerpoint/2010/main" val="420025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BEBA8EAE-BF5A-486C-A8C5-ECC9F3942E4B}">
                <a14:imgProps xmlns:a14="http://schemas.microsoft.com/office/drawing/2010/main">
                  <a14:imgLayer r:embed="rId14">
                    <a14:imgEffect>
                      <a14:brightnessContrast bright="-26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730BE0-CC96-2A39-30BC-7D891857DED4}"/>
              </a:ext>
            </a:extLst>
          </p:cNvPr>
          <p:cNvSpPr>
            <a:spLocks noGrp="1" noChangeArrowheads="1"/>
          </p:cNvSpPr>
          <p:nvPr>
            <p:ph type="title"/>
          </p:nvPr>
        </p:nvSpPr>
        <p:spPr bwMode="auto">
          <a:xfrm>
            <a:off x="719667" y="1700213"/>
            <a:ext cx="10756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ru-RU" altLang="en-US"/>
          </a:p>
        </p:txBody>
      </p:sp>
      <p:sp>
        <p:nvSpPr>
          <p:cNvPr id="1027" name="Rectangle 3">
            <a:extLst>
              <a:ext uri="{FF2B5EF4-FFF2-40B4-BE49-F238E27FC236}">
                <a16:creationId xmlns:a16="http://schemas.microsoft.com/office/drawing/2014/main" id="{782F0997-9ABD-0184-0898-74CD5BB0C9A2}"/>
              </a:ext>
            </a:extLst>
          </p:cNvPr>
          <p:cNvSpPr>
            <a:spLocks noGrp="1" noChangeArrowheads="1"/>
          </p:cNvSpPr>
          <p:nvPr>
            <p:ph type="body" idx="1"/>
          </p:nvPr>
        </p:nvSpPr>
        <p:spPr bwMode="auto">
          <a:xfrm>
            <a:off x="715434" y="2852738"/>
            <a:ext cx="10756900"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ru-RU" altLang="en-US"/>
          </a:p>
        </p:txBody>
      </p:sp>
      <p:sp>
        <p:nvSpPr>
          <p:cNvPr id="1033" name="Rectangle 9">
            <a:extLst>
              <a:ext uri="{FF2B5EF4-FFF2-40B4-BE49-F238E27FC236}">
                <a16:creationId xmlns:a16="http://schemas.microsoft.com/office/drawing/2014/main" id="{CA526C97-1E13-D307-B765-587051A8E359}"/>
              </a:ext>
            </a:extLst>
          </p:cNvPr>
          <p:cNvSpPr>
            <a:spLocks noGrp="1" noChangeArrowheads="1"/>
          </p:cNvSpPr>
          <p:nvPr>
            <p:ph type="dt" sz="half" idx="2"/>
          </p:nvPr>
        </p:nvSpPr>
        <p:spPr bwMode="auto">
          <a:xfrm>
            <a:off x="609600" y="6453189"/>
            <a:ext cx="28448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b="0">
                <a:solidFill>
                  <a:schemeClr val="bg1"/>
                </a:solidFill>
                <a:latin typeface="Futura LT" pitchFamily="2" charset="0"/>
              </a:defRPr>
            </a:lvl1pPr>
          </a:lstStyle>
          <a:p>
            <a:endParaRPr lang="en-GB" altLang="en-US"/>
          </a:p>
        </p:txBody>
      </p:sp>
      <p:sp>
        <p:nvSpPr>
          <p:cNvPr id="1034" name="Rectangle 10">
            <a:extLst>
              <a:ext uri="{FF2B5EF4-FFF2-40B4-BE49-F238E27FC236}">
                <a16:creationId xmlns:a16="http://schemas.microsoft.com/office/drawing/2014/main" id="{4F0CD38A-30A0-0B04-0A48-7A10EF8195D7}"/>
              </a:ext>
            </a:extLst>
          </p:cNvPr>
          <p:cNvSpPr>
            <a:spLocks noGrp="1" noChangeArrowheads="1"/>
          </p:cNvSpPr>
          <p:nvPr>
            <p:ph type="ftr" sz="quarter" idx="3"/>
          </p:nvPr>
        </p:nvSpPr>
        <p:spPr bwMode="auto">
          <a:xfrm>
            <a:off x="4165600" y="6453189"/>
            <a:ext cx="38608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solidFill>
                  <a:schemeClr val="bg1"/>
                </a:solidFill>
                <a:latin typeface="Futura LT" pitchFamily="2" charset="0"/>
              </a:defRPr>
            </a:lvl1pPr>
          </a:lstStyle>
          <a:p>
            <a:endParaRPr lang="en-GB" altLang="en-US"/>
          </a:p>
        </p:txBody>
      </p:sp>
      <p:sp>
        <p:nvSpPr>
          <p:cNvPr id="1035" name="Rectangle 11">
            <a:extLst>
              <a:ext uri="{FF2B5EF4-FFF2-40B4-BE49-F238E27FC236}">
                <a16:creationId xmlns:a16="http://schemas.microsoft.com/office/drawing/2014/main" id="{5DA30733-F3C6-2824-C7F9-90137CF07DF0}"/>
              </a:ext>
            </a:extLst>
          </p:cNvPr>
          <p:cNvSpPr>
            <a:spLocks noGrp="1" noChangeArrowheads="1"/>
          </p:cNvSpPr>
          <p:nvPr>
            <p:ph type="sldNum" sz="quarter" idx="4"/>
          </p:nvPr>
        </p:nvSpPr>
        <p:spPr bwMode="auto">
          <a:xfrm>
            <a:off x="8737600" y="6453189"/>
            <a:ext cx="28448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latin typeface="Futura LT" pitchFamily="2" charset="0"/>
              </a:defRPr>
            </a:lvl1pPr>
          </a:lstStyle>
          <a:p>
            <a:fld id="{F898FD17-8FEE-46D8-8F8B-1C04963FAA38}" type="slidenum">
              <a:rPr lang="en-GB" altLang="en-US"/>
              <a:pPr/>
              <a:t>‹#›</a:t>
            </a:fld>
            <a:endParaRPr lang="en-GB" altLang="en-US"/>
          </a:p>
        </p:txBody>
      </p:sp>
    </p:spTree>
    <p:extLst>
      <p:ext uri="{BB962C8B-B14F-4D97-AF65-F5344CB8AC3E}">
        <p14:creationId xmlns:p14="http://schemas.microsoft.com/office/powerpoint/2010/main" val="28904759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hdr="0" ftr="0" dt="0"/>
  <p:txStyles>
    <p:titleStyle>
      <a:lvl1pPr algn="l" rtl="0" eaLnBrk="1" fontAlgn="base" hangingPunct="1">
        <a:spcBef>
          <a:spcPct val="0"/>
        </a:spcBef>
        <a:spcAft>
          <a:spcPct val="0"/>
        </a:spcAft>
        <a:defRPr sz="3600" kern="1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Futura LT Book" pitchFamily="2" charset="0"/>
        </a:defRPr>
      </a:lvl2pPr>
      <a:lvl3pPr algn="l" rtl="0" eaLnBrk="1" fontAlgn="base" hangingPunct="1">
        <a:spcBef>
          <a:spcPct val="0"/>
        </a:spcBef>
        <a:spcAft>
          <a:spcPct val="0"/>
        </a:spcAft>
        <a:defRPr sz="3600">
          <a:solidFill>
            <a:schemeClr val="bg1"/>
          </a:solidFill>
          <a:latin typeface="Futura LT Book" pitchFamily="2" charset="0"/>
        </a:defRPr>
      </a:lvl3pPr>
      <a:lvl4pPr algn="l" rtl="0" eaLnBrk="1" fontAlgn="base" hangingPunct="1">
        <a:spcBef>
          <a:spcPct val="0"/>
        </a:spcBef>
        <a:spcAft>
          <a:spcPct val="0"/>
        </a:spcAft>
        <a:defRPr sz="3600">
          <a:solidFill>
            <a:schemeClr val="bg1"/>
          </a:solidFill>
          <a:latin typeface="Futura LT Book" pitchFamily="2" charset="0"/>
        </a:defRPr>
      </a:lvl4pPr>
      <a:lvl5pPr algn="l" rtl="0" eaLnBrk="1" fontAlgn="base" hangingPunct="1">
        <a:spcBef>
          <a:spcPct val="0"/>
        </a:spcBef>
        <a:spcAft>
          <a:spcPct val="0"/>
        </a:spcAft>
        <a:defRPr sz="3600">
          <a:solidFill>
            <a:schemeClr val="bg1"/>
          </a:solidFill>
          <a:latin typeface="Futura LT Book" pitchFamily="2" charset="0"/>
        </a:defRPr>
      </a:lvl5pPr>
      <a:lvl6pPr marL="457200" algn="l" rtl="0" eaLnBrk="1" fontAlgn="base" hangingPunct="1">
        <a:spcBef>
          <a:spcPct val="0"/>
        </a:spcBef>
        <a:spcAft>
          <a:spcPct val="0"/>
        </a:spcAft>
        <a:defRPr sz="3600">
          <a:solidFill>
            <a:schemeClr val="bg1"/>
          </a:solidFill>
          <a:latin typeface="Futura LT Book" pitchFamily="2" charset="0"/>
        </a:defRPr>
      </a:lvl6pPr>
      <a:lvl7pPr marL="914400" algn="l" rtl="0" eaLnBrk="1" fontAlgn="base" hangingPunct="1">
        <a:spcBef>
          <a:spcPct val="0"/>
        </a:spcBef>
        <a:spcAft>
          <a:spcPct val="0"/>
        </a:spcAft>
        <a:defRPr sz="3600">
          <a:solidFill>
            <a:schemeClr val="bg1"/>
          </a:solidFill>
          <a:latin typeface="Futura LT Book" pitchFamily="2" charset="0"/>
        </a:defRPr>
      </a:lvl7pPr>
      <a:lvl8pPr marL="1371600" algn="l" rtl="0" eaLnBrk="1" fontAlgn="base" hangingPunct="1">
        <a:spcBef>
          <a:spcPct val="0"/>
        </a:spcBef>
        <a:spcAft>
          <a:spcPct val="0"/>
        </a:spcAft>
        <a:defRPr sz="3600">
          <a:solidFill>
            <a:schemeClr val="bg1"/>
          </a:solidFill>
          <a:latin typeface="Futura LT Book" pitchFamily="2" charset="0"/>
        </a:defRPr>
      </a:lvl8pPr>
      <a:lvl9pPr marL="1828800" algn="l" rtl="0" eaLnBrk="1" fontAlgn="base" hangingPunct="1">
        <a:spcBef>
          <a:spcPct val="0"/>
        </a:spcBef>
        <a:spcAft>
          <a:spcPct val="0"/>
        </a:spcAft>
        <a:defRPr sz="3600">
          <a:solidFill>
            <a:schemeClr val="bg1"/>
          </a:solidFill>
          <a:latin typeface="Futura LT Book" pitchFamily="2" charset="0"/>
        </a:defRPr>
      </a:lvl9pPr>
    </p:titleStyle>
    <p:bodyStyle>
      <a:lvl1pPr marL="342900" indent="-342900" algn="l" rtl="0" eaLnBrk="1" fontAlgn="base" hangingPunct="1">
        <a:spcBef>
          <a:spcPct val="20000"/>
        </a:spcBef>
        <a:spcAft>
          <a:spcPct val="0"/>
        </a:spcAft>
        <a:buChar char="•"/>
        <a:defRPr sz="20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GB" alt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lt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898FD17-8FEE-46D8-8F8B-1C04963FAA38}" type="slidenum">
              <a:rPr lang="en-GB" altLang="en-US" smtClean="0"/>
              <a:pPr/>
              <a:t>‹#›</a:t>
            </a:fld>
            <a:endParaRPr lang="en-GB" altLang="en-US"/>
          </a:p>
        </p:txBody>
      </p:sp>
    </p:spTree>
    <p:extLst>
      <p:ext uri="{BB962C8B-B14F-4D97-AF65-F5344CB8AC3E}">
        <p14:creationId xmlns:p14="http://schemas.microsoft.com/office/powerpoint/2010/main" val="1185944353"/>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13" r:id="rId12"/>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79462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62" r:id="rId4"/>
    <p:sldLayoutId id="2147483664" r:id="rId5"/>
    <p:sldLayoutId id="2147483665" r:id="rId6"/>
    <p:sldLayoutId id="2147483666" r:id="rId7"/>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presbyterysupportunit@ucaqld.com.au"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orest of trees with fog&#10;&#10;AI-generated content may be incorrect.">
            <a:extLst>
              <a:ext uri="{FF2B5EF4-FFF2-40B4-BE49-F238E27FC236}">
                <a16:creationId xmlns:a16="http://schemas.microsoft.com/office/drawing/2014/main" id="{975E82EA-05B0-90CF-1107-D437BBEE545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9000"/>
                    </a14:imgEffect>
                  </a14:imgLayer>
                </a14:imgProps>
              </a:ext>
            </a:extLst>
          </a:blip>
          <a:stretch>
            <a:fillRect/>
          </a:stretch>
        </p:blipFill>
        <p:spPr>
          <a:xfrm>
            <a:off x="-1601" y="-456188"/>
            <a:ext cx="12198403" cy="7612380"/>
          </a:xfrm>
          <a:prstGeom prst="rect">
            <a:avLst/>
          </a:prstGeom>
        </p:spPr>
      </p:pic>
      <p:sp>
        <p:nvSpPr>
          <p:cNvPr id="34829" name="Rectangle 13">
            <a:extLst>
              <a:ext uri="{FF2B5EF4-FFF2-40B4-BE49-F238E27FC236}">
                <a16:creationId xmlns:a16="http://schemas.microsoft.com/office/drawing/2014/main" id="{DA0D5ED2-A26C-BBDC-0764-828E15DF83B9}"/>
              </a:ext>
            </a:extLst>
          </p:cNvPr>
          <p:cNvSpPr>
            <a:spLocks noGrp="1" noChangeArrowheads="1"/>
          </p:cNvSpPr>
          <p:nvPr>
            <p:ph type="subTitle" idx="4294967295"/>
          </p:nvPr>
        </p:nvSpPr>
        <p:spPr>
          <a:xfrm>
            <a:off x="3250341" y="5900081"/>
            <a:ext cx="6192688" cy="574675"/>
          </a:xfrm>
        </p:spPr>
        <p:txBody>
          <a:bodyPr/>
          <a:lstStyle/>
          <a:p>
            <a:pPr marL="0" indent="0" algn="ctr">
              <a:buNone/>
            </a:pPr>
            <a:r>
              <a:rPr lang="en-AU" altLang="en-US" b="1"/>
              <a:t>February 2025  - </a:t>
            </a:r>
            <a:r>
              <a:rPr lang="en-AU" altLang="en-US" i="1"/>
              <a:t>God's story – Our story</a:t>
            </a:r>
            <a:endParaRPr lang="en-AU" altLang="en-US" i="1">
              <a:cs typeface="Arial"/>
            </a:endParaRPr>
          </a:p>
        </p:txBody>
      </p:sp>
      <p:pic>
        <p:nvPicPr>
          <p:cNvPr id="4" name="Picture 3" descr="A white letter on a black background&#10;&#10;AI-generated content may be incorrect.">
            <a:extLst>
              <a:ext uri="{FF2B5EF4-FFF2-40B4-BE49-F238E27FC236}">
                <a16:creationId xmlns:a16="http://schemas.microsoft.com/office/drawing/2014/main" id="{A378B1CF-AAA6-2EE8-36E6-C6C84537419E}"/>
              </a:ext>
            </a:extLst>
          </p:cNvPr>
          <p:cNvPicPr>
            <a:picLocks noChangeAspect="1"/>
          </p:cNvPicPr>
          <p:nvPr/>
        </p:nvPicPr>
        <p:blipFill>
          <a:blip r:embed="rId4"/>
          <a:stretch>
            <a:fillRect/>
          </a:stretch>
        </p:blipFill>
        <p:spPr>
          <a:xfrm>
            <a:off x="1207129" y="2376522"/>
            <a:ext cx="10102158" cy="16900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A9030F-2BC2-428F-C074-EC5450EF07F7}"/>
              </a:ext>
            </a:extLst>
          </p:cNvPr>
          <p:cNvSpPr>
            <a:spLocks noGrp="1"/>
          </p:cNvSpPr>
          <p:nvPr>
            <p:ph type="sldNum" sz="quarter" idx="12"/>
          </p:nvPr>
        </p:nvSpPr>
        <p:spPr/>
        <p:txBody>
          <a:bodyPr/>
          <a:lstStyle/>
          <a:p>
            <a:fld id="{4FAB73BC-B049-4115-A692-8D63A059BFB8}" type="slidenum">
              <a:rPr lang="en-US" smtClean="0"/>
              <a:t>10</a:t>
            </a:fld>
            <a:endParaRPr lang="en-US"/>
          </a:p>
        </p:txBody>
      </p:sp>
      <p:graphicFrame>
        <p:nvGraphicFramePr>
          <p:cNvPr id="7" name="Table 6">
            <a:extLst>
              <a:ext uri="{FF2B5EF4-FFF2-40B4-BE49-F238E27FC236}">
                <a16:creationId xmlns:a16="http://schemas.microsoft.com/office/drawing/2014/main" id="{A97FA480-0982-E6D1-D698-4B06842A137C}"/>
              </a:ext>
            </a:extLst>
          </p:cNvPr>
          <p:cNvGraphicFramePr>
            <a:graphicFrameLocks noGrp="1"/>
          </p:cNvGraphicFramePr>
          <p:nvPr>
            <p:extLst>
              <p:ext uri="{D42A27DB-BD31-4B8C-83A1-F6EECF244321}">
                <p14:modId xmlns:p14="http://schemas.microsoft.com/office/powerpoint/2010/main" val="2444649616"/>
              </p:ext>
            </p:extLst>
          </p:nvPr>
        </p:nvGraphicFramePr>
        <p:xfrm>
          <a:off x="1676400" y="968446"/>
          <a:ext cx="8839200" cy="4815840"/>
        </p:xfrm>
        <a:graphic>
          <a:graphicData uri="http://schemas.openxmlformats.org/drawingml/2006/table">
            <a:tbl>
              <a:tblPr firstRow="1" bandRow="1">
                <a:tableStyleId>{5C22544A-7EE6-4342-B048-85BDC9FD1C3A}</a:tableStyleId>
              </a:tblPr>
              <a:tblGrid>
                <a:gridCol w="2946400">
                  <a:extLst>
                    <a:ext uri="{9D8B030D-6E8A-4147-A177-3AD203B41FA5}">
                      <a16:colId xmlns:a16="http://schemas.microsoft.com/office/drawing/2014/main" val="964602039"/>
                    </a:ext>
                  </a:extLst>
                </a:gridCol>
                <a:gridCol w="2946400">
                  <a:extLst>
                    <a:ext uri="{9D8B030D-6E8A-4147-A177-3AD203B41FA5}">
                      <a16:colId xmlns:a16="http://schemas.microsoft.com/office/drawing/2014/main" val="1361019825"/>
                    </a:ext>
                  </a:extLst>
                </a:gridCol>
                <a:gridCol w="2946400">
                  <a:extLst>
                    <a:ext uri="{9D8B030D-6E8A-4147-A177-3AD203B41FA5}">
                      <a16:colId xmlns:a16="http://schemas.microsoft.com/office/drawing/2014/main" val="3317025855"/>
                    </a:ext>
                  </a:extLst>
                </a:gridCol>
              </a:tblGrid>
              <a:tr h="697865">
                <a:tc>
                  <a:txBody>
                    <a:bodyPr/>
                    <a:lstStyle/>
                    <a:p>
                      <a:pPr marL="0" algn="ctr" rtl="0" eaLnBrk="1" fontAlgn="ctr" latinLnBrk="0" hangingPunct="1"/>
                      <a:r>
                        <a:rPr lang="en-AU" sz="3200" b="0" i="0" u="none" strike="noStrike" kern="1200">
                          <a:solidFill>
                            <a:schemeClr val="bg1"/>
                          </a:solidFill>
                          <a:effectLst/>
                          <a:latin typeface="Calibri"/>
                        </a:rPr>
                        <a:t>Change Champions</a:t>
                      </a:r>
                      <a:endParaRPr lang="en-AU" sz="1800" b="0" i="0" u="none" strike="noStrike">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C5629"/>
                    </a:solidFill>
                  </a:tcPr>
                </a:tc>
                <a:tc>
                  <a:txBody>
                    <a:bodyPr/>
                    <a:lstStyle/>
                    <a:p>
                      <a:pPr marL="0" algn="ctr" rtl="0" eaLnBrk="1" fontAlgn="ctr" latinLnBrk="0" hangingPunct="1"/>
                      <a:r>
                        <a:rPr lang="en-AU" sz="3200" b="0" i="0" u="none" strike="noStrike" kern="1200">
                          <a:solidFill>
                            <a:schemeClr val="bg1"/>
                          </a:solidFill>
                          <a:effectLst/>
                          <a:latin typeface="Calibri"/>
                        </a:rPr>
                        <a:t>Knowledge Navigators</a:t>
                      </a:r>
                      <a:endParaRPr lang="en-AU" sz="1800" b="0" i="0" u="none" strike="noStrike">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9984F"/>
                    </a:solidFill>
                  </a:tcPr>
                </a:tc>
                <a:tc>
                  <a:txBody>
                    <a:bodyPr/>
                    <a:lstStyle/>
                    <a:p>
                      <a:pPr marL="0" algn="ctr" rtl="0" eaLnBrk="1" fontAlgn="ctr" latinLnBrk="0" hangingPunct="1"/>
                      <a:r>
                        <a:rPr lang="en-AU" sz="3200" b="0" i="0" u="none" strike="noStrike" kern="1200">
                          <a:solidFill>
                            <a:schemeClr val="bg1"/>
                          </a:solidFill>
                          <a:effectLst/>
                          <a:latin typeface="Calibri"/>
                        </a:rPr>
                        <a:t>Service Supporters</a:t>
                      </a:r>
                      <a:endParaRPr lang="en-AU" sz="1800" b="0" i="0" u="none" strike="noStrike">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C5629"/>
                    </a:solidFill>
                  </a:tcPr>
                </a:tc>
                <a:extLst>
                  <a:ext uri="{0D108BD9-81ED-4DB2-BD59-A6C34878D82A}">
                    <a16:rowId xmlns:a16="http://schemas.microsoft.com/office/drawing/2014/main" val="342277680"/>
                  </a:ext>
                </a:extLst>
              </a:tr>
              <a:tr h="2267331">
                <a:tc>
                  <a:txBody>
                    <a:bodyPr/>
                    <a:lstStyle/>
                    <a:p>
                      <a:pPr marL="0" indent="0" algn="l" rtl="0" eaLnBrk="1" fontAlgn="t" latinLnBrk="0" hangingPunct="1"/>
                      <a:r>
                        <a:rPr lang="en-AU" sz="2400" b="0" i="0" u="none" strike="noStrike" kern="1200">
                          <a:solidFill>
                            <a:schemeClr val="dk1"/>
                          </a:solidFill>
                          <a:effectLst/>
                          <a:latin typeface="Calibri"/>
                        </a:rPr>
                        <a:t>Collaborate on refining/ improving services and systems.</a:t>
                      </a:r>
                      <a:endParaRPr lang="en-AU" sz="2400" b="0" i="0" u="none" strike="noStrike">
                        <a:effectLst/>
                        <a:latin typeface="Calibri"/>
                      </a:endParaRPr>
                    </a:p>
                    <a:p>
                      <a:pPr marL="0" indent="0" algn="l" rtl="0" eaLnBrk="1" fontAlgn="t" latinLnBrk="0" hangingPunct="1"/>
                      <a:endParaRPr lang="en-AU" sz="2400" b="0" i="0" u="none" strike="noStrike" kern="1200">
                        <a:solidFill>
                          <a:schemeClr val="dk1"/>
                        </a:solidFill>
                        <a:effectLst/>
                        <a:latin typeface="Calibri"/>
                      </a:endParaRPr>
                    </a:p>
                    <a:p>
                      <a:pPr marL="0" lvl="0" indent="0" algn="l">
                        <a:buNone/>
                      </a:pPr>
                      <a:r>
                        <a:rPr lang="en-AU" sz="2400" b="0" i="0" u="none" strike="noStrike" kern="1200">
                          <a:solidFill>
                            <a:schemeClr val="dk1"/>
                          </a:solidFill>
                          <a:effectLst/>
                          <a:latin typeface="Calibri"/>
                        </a:rPr>
                        <a:t>Current example is Safe Church.</a:t>
                      </a:r>
                      <a:endParaRPr lang="en-AU" sz="24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indent="0" algn="l" rtl="0" eaLnBrk="1" fontAlgn="t" latinLnBrk="0" hangingPunct="1"/>
                      <a:r>
                        <a:rPr lang="en-AU" sz="2400" b="0" i="0" u="none" strike="noStrike" kern="1200">
                          <a:solidFill>
                            <a:schemeClr val="tx1"/>
                          </a:solidFill>
                          <a:effectLst/>
                          <a:latin typeface="Calibri"/>
                        </a:rPr>
                        <a:t>Keep calling your regular people in the Synod Office. </a:t>
                      </a:r>
                      <a:endParaRPr lang="en-AU" sz="2400" b="0" i="0" u="none" strike="noStrike">
                        <a:effectLst/>
                        <a:latin typeface="Calibri"/>
                      </a:endParaRPr>
                    </a:p>
                    <a:p>
                      <a:pPr marL="0" lvl="0" indent="0" algn="l">
                        <a:buNone/>
                      </a:pPr>
                      <a:endParaRPr lang="en-AU" sz="2400" b="0" i="0" u="none" strike="noStrike" kern="1200">
                        <a:solidFill>
                          <a:schemeClr val="tx1"/>
                        </a:solidFill>
                        <a:effectLst/>
                        <a:latin typeface="Calibri"/>
                      </a:endParaRPr>
                    </a:p>
                    <a:p>
                      <a:pPr marL="0" indent="0" algn="l" rtl="0" eaLnBrk="1" fontAlgn="t" latinLnBrk="0" hangingPunct="1"/>
                      <a:r>
                        <a:rPr lang="en-AU" sz="2400" b="0" i="0" u="none" strike="noStrike" kern="1200">
                          <a:solidFill>
                            <a:schemeClr val="tx1"/>
                          </a:solidFill>
                          <a:effectLst/>
                          <a:latin typeface="Calibri"/>
                        </a:rPr>
                        <a:t>Alternatively, if you are unsure who to ask, reach out to PSU. </a:t>
                      </a:r>
                      <a:endParaRPr lang="en-AU" sz="2400" b="0" i="0" u="none" strike="noStrike">
                        <a:effectLst/>
                        <a:latin typeface="Calibri"/>
                      </a:endParaRPr>
                    </a:p>
                    <a:p>
                      <a:pPr marL="0" indent="0" algn="l" rtl="0" eaLnBrk="1" fontAlgn="t" latinLnBrk="0" hangingPunct="1"/>
                      <a:r>
                        <a:rPr lang="en-AU" sz="2400" b="0" i="0" u="none" strike="noStrike" kern="1200">
                          <a:solidFill>
                            <a:schemeClr val="tx1"/>
                          </a:solidFill>
                          <a:effectLst/>
                          <a:latin typeface="Calibri"/>
                        </a:rPr>
                        <a:t>We will answer or connect you to the expert. </a:t>
                      </a:r>
                      <a:endParaRPr lang="en-AU" sz="24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indent="0" algn="l" rtl="0" eaLnBrk="1" fontAlgn="t" latinLnBrk="0" hangingPunct="1"/>
                      <a:r>
                        <a:rPr lang="en-AU" sz="2400" b="0" i="0" u="none" strike="noStrike" kern="1200">
                          <a:solidFill>
                            <a:schemeClr val="tx1"/>
                          </a:solidFill>
                          <a:effectLst/>
                          <a:latin typeface="Calibri"/>
                        </a:rPr>
                        <a:t>Currently PSU is the UCare expert and looking to introduce a provider for congregational web sites.</a:t>
                      </a:r>
                      <a:endParaRPr lang="en-AU" sz="2400" b="0" i="0" u="none" strike="noStrike">
                        <a:effectLst/>
                        <a:latin typeface="Calibri"/>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787580459"/>
                  </a:ext>
                </a:extLst>
              </a:tr>
            </a:tbl>
          </a:graphicData>
        </a:graphic>
      </p:graphicFrame>
      <p:sp>
        <p:nvSpPr>
          <p:cNvPr id="9" name="Title 1">
            <a:extLst>
              <a:ext uri="{FF2B5EF4-FFF2-40B4-BE49-F238E27FC236}">
                <a16:creationId xmlns:a16="http://schemas.microsoft.com/office/drawing/2014/main" id="{2DBDB25E-568B-3CE2-0494-9596221753EF}"/>
              </a:ext>
            </a:extLst>
          </p:cNvPr>
          <p:cNvSpPr>
            <a:spLocks noGrp="1"/>
          </p:cNvSpPr>
          <p:nvPr>
            <p:ph type="title"/>
          </p:nvPr>
        </p:nvSpPr>
        <p:spPr>
          <a:xfrm>
            <a:off x="1143000" y="212035"/>
            <a:ext cx="9875520" cy="827314"/>
          </a:xfrm>
        </p:spPr>
        <p:txBody>
          <a:bodyPr>
            <a:normAutofit/>
          </a:bodyPr>
          <a:lstStyle/>
          <a:p>
            <a:r>
              <a:rPr lang="en-AU" sz="3200" b="1"/>
              <a:t>Why would you contact us?</a:t>
            </a:r>
          </a:p>
        </p:txBody>
      </p:sp>
    </p:spTree>
    <p:extLst>
      <p:ext uri="{BB962C8B-B14F-4D97-AF65-F5344CB8AC3E}">
        <p14:creationId xmlns:p14="http://schemas.microsoft.com/office/powerpoint/2010/main" val="1027343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AF83-60B7-9712-1CEF-933B121317AB}"/>
              </a:ext>
            </a:extLst>
          </p:cNvPr>
          <p:cNvSpPr>
            <a:spLocks noGrp="1"/>
          </p:cNvSpPr>
          <p:nvPr>
            <p:ph type="title"/>
          </p:nvPr>
        </p:nvSpPr>
        <p:spPr>
          <a:xfrm>
            <a:off x="1143000" y="370112"/>
            <a:ext cx="9875520" cy="903514"/>
          </a:xfrm>
        </p:spPr>
        <p:txBody>
          <a:bodyPr>
            <a:normAutofit/>
          </a:bodyPr>
          <a:lstStyle/>
          <a:p>
            <a:r>
              <a:rPr lang="en-AU" sz="2800" b="1"/>
              <a:t>Safeguarding/Safe Church - Update</a:t>
            </a:r>
          </a:p>
        </p:txBody>
      </p:sp>
      <p:sp>
        <p:nvSpPr>
          <p:cNvPr id="3" name="Content Placeholder 2">
            <a:extLst>
              <a:ext uri="{FF2B5EF4-FFF2-40B4-BE49-F238E27FC236}">
                <a16:creationId xmlns:a16="http://schemas.microsoft.com/office/drawing/2014/main" id="{1033B1C2-04FD-95FE-1FCF-F51F37651108}"/>
              </a:ext>
            </a:extLst>
          </p:cNvPr>
          <p:cNvSpPr>
            <a:spLocks noGrp="1"/>
          </p:cNvSpPr>
          <p:nvPr>
            <p:ph sz="half" idx="1"/>
          </p:nvPr>
        </p:nvSpPr>
        <p:spPr>
          <a:xfrm>
            <a:off x="1131276" y="1283473"/>
            <a:ext cx="9875519" cy="4280707"/>
          </a:xfrm>
        </p:spPr>
        <p:txBody>
          <a:bodyPr vert="horz" lIns="91440" tIns="45720" rIns="91440" bIns="45720" rtlCol="0" anchor="t">
            <a:noAutofit/>
          </a:bodyPr>
          <a:lstStyle/>
          <a:p>
            <a:r>
              <a:rPr lang="en-AU" sz="2400">
                <a:solidFill>
                  <a:schemeClr val="tx1"/>
                </a:solidFill>
                <a:latin typeface="Aptos"/>
              </a:rPr>
              <a:t>Thank you for persevering with Safe Church training and records management</a:t>
            </a:r>
          </a:p>
          <a:p>
            <a:r>
              <a:rPr lang="en-AU" sz="2400">
                <a:solidFill>
                  <a:schemeClr val="tx1"/>
                </a:solidFill>
                <a:latin typeface="Aptos"/>
              </a:rPr>
              <a:t>We acknowledge the challenges in accessing training materials and records, we are collaborating to improve accessibility for a smoother experience</a:t>
            </a:r>
          </a:p>
          <a:p>
            <a:r>
              <a:rPr lang="en-AU" sz="2400">
                <a:solidFill>
                  <a:schemeClr val="tx1"/>
                </a:solidFill>
                <a:latin typeface="Aptos"/>
              </a:rPr>
              <a:t>Training materials are being relocated from </a:t>
            </a:r>
            <a:r>
              <a:rPr lang="en-AU" sz="2400" err="1">
                <a:solidFill>
                  <a:schemeClr val="tx1"/>
                </a:solidFill>
                <a:latin typeface="Aptos"/>
              </a:rPr>
              <a:t>edUCate</a:t>
            </a:r>
            <a:r>
              <a:rPr lang="en-AU" sz="2400">
                <a:solidFill>
                  <a:schemeClr val="tx1"/>
                </a:solidFill>
                <a:latin typeface="Aptos"/>
              </a:rPr>
              <a:t> to The Hub April 2025</a:t>
            </a:r>
          </a:p>
          <a:p>
            <a:r>
              <a:rPr lang="en-AU" sz="2400">
                <a:solidFill>
                  <a:schemeClr val="tx1"/>
                </a:solidFill>
                <a:latin typeface="Aptos"/>
              </a:rPr>
              <a:t>Communication and support will be provided to facilitators to assist with the transition</a:t>
            </a:r>
            <a:br>
              <a:rPr lang="en-AU" sz="2400">
                <a:solidFill>
                  <a:schemeClr val="tx1"/>
                </a:solidFill>
                <a:latin typeface="Aptos"/>
              </a:rPr>
            </a:br>
            <a:endParaRPr lang="en-AU" sz="2400">
              <a:solidFill>
                <a:schemeClr val="tx1"/>
              </a:solidFill>
              <a:latin typeface="Aptos"/>
            </a:endParaRPr>
          </a:p>
          <a:p>
            <a:r>
              <a:rPr lang="en-AU" sz="2400">
                <a:solidFill>
                  <a:schemeClr val="tx1"/>
                </a:solidFill>
                <a:latin typeface="Aptos"/>
              </a:rPr>
              <a:t>Safe Church is expanding to include vulnerable people, and the new framework will be known as Safeguarding.</a:t>
            </a:r>
          </a:p>
        </p:txBody>
      </p:sp>
      <p:sp>
        <p:nvSpPr>
          <p:cNvPr id="5" name="Slide Number Placeholder 4">
            <a:extLst>
              <a:ext uri="{FF2B5EF4-FFF2-40B4-BE49-F238E27FC236}">
                <a16:creationId xmlns:a16="http://schemas.microsoft.com/office/drawing/2014/main" id="{595D2496-53E7-C302-DC09-2ACF849CD5F9}"/>
              </a:ext>
            </a:extLst>
          </p:cNvPr>
          <p:cNvSpPr>
            <a:spLocks noGrp="1"/>
          </p:cNvSpPr>
          <p:nvPr>
            <p:ph type="sldNum" sz="quarter" idx="12"/>
          </p:nvPr>
        </p:nvSpPr>
        <p:spPr/>
        <p:txBody>
          <a:bodyPr/>
          <a:lstStyle/>
          <a:p>
            <a:fld id="{4FAB73BC-B049-4115-A692-8D63A059BFB8}" type="slidenum">
              <a:rPr lang="en-US" smtClean="0"/>
              <a:t>11</a:t>
            </a:fld>
            <a:endParaRPr lang="en-US"/>
          </a:p>
        </p:txBody>
      </p:sp>
    </p:spTree>
    <p:extLst>
      <p:ext uri="{BB962C8B-B14F-4D97-AF65-F5344CB8AC3E}">
        <p14:creationId xmlns:p14="http://schemas.microsoft.com/office/powerpoint/2010/main" val="634286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4B59-0988-A8EC-A1CB-5D09DA8CC956}"/>
            </a:ext>
          </a:extLst>
        </p:cNvPr>
        <p:cNvGrpSpPr/>
        <p:nvPr/>
      </p:nvGrpSpPr>
      <p:grpSpPr>
        <a:xfrm>
          <a:off x="0" y="0"/>
          <a:ext cx="0" cy="0"/>
          <a:chOff x="0" y="0"/>
          <a:chExt cx="0" cy="0"/>
        </a:xfrm>
      </p:grpSpPr>
      <p:sp>
        <p:nvSpPr>
          <p:cNvPr id="3" name="Rectangle 12">
            <a:extLst>
              <a:ext uri="{FF2B5EF4-FFF2-40B4-BE49-F238E27FC236}">
                <a16:creationId xmlns:a16="http://schemas.microsoft.com/office/drawing/2014/main" id="{91FD959E-80F5-C7A0-7F71-A548A4757546}"/>
              </a:ext>
            </a:extLst>
          </p:cNvPr>
          <p:cNvSpPr txBox="1">
            <a:spLocks noChangeArrowheads="1"/>
          </p:cNvSpPr>
          <p:nvPr/>
        </p:nvSpPr>
        <p:spPr bwMode="auto">
          <a:xfrm>
            <a:off x="473131" y="4621432"/>
            <a:ext cx="8281987"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kern="1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Futura LT Book" pitchFamily="2" charset="0"/>
              </a:defRPr>
            </a:lvl2pPr>
            <a:lvl3pPr algn="l" rtl="0" eaLnBrk="1" fontAlgn="base" hangingPunct="1">
              <a:spcBef>
                <a:spcPct val="0"/>
              </a:spcBef>
              <a:spcAft>
                <a:spcPct val="0"/>
              </a:spcAft>
              <a:defRPr sz="3600">
                <a:solidFill>
                  <a:schemeClr val="bg1"/>
                </a:solidFill>
                <a:latin typeface="Futura LT Book" pitchFamily="2" charset="0"/>
              </a:defRPr>
            </a:lvl3pPr>
            <a:lvl4pPr algn="l" rtl="0" eaLnBrk="1" fontAlgn="base" hangingPunct="1">
              <a:spcBef>
                <a:spcPct val="0"/>
              </a:spcBef>
              <a:spcAft>
                <a:spcPct val="0"/>
              </a:spcAft>
              <a:defRPr sz="3600">
                <a:solidFill>
                  <a:schemeClr val="bg1"/>
                </a:solidFill>
                <a:latin typeface="Futura LT Book" pitchFamily="2" charset="0"/>
              </a:defRPr>
            </a:lvl4pPr>
            <a:lvl5pPr algn="l" rtl="0" eaLnBrk="1" fontAlgn="base" hangingPunct="1">
              <a:spcBef>
                <a:spcPct val="0"/>
              </a:spcBef>
              <a:spcAft>
                <a:spcPct val="0"/>
              </a:spcAft>
              <a:defRPr sz="3600">
                <a:solidFill>
                  <a:schemeClr val="bg1"/>
                </a:solidFill>
                <a:latin typeface="Futura LT Book" pitchFamily="2" charset="0"/>
              </a:defRPr>
            </a:lvl5pPr>
            <a:lvl6pPr marL="457200" algn="l" rtl="0" eaLnBrk="1" fontAlgn="base" hangingPunct="1">
              <a:spcBef>
                <a:spcPct val="0"/>
              </a:spcBef>
              <a:spcAft>
                <a:spcPct val="0"/>
              </a:spcAft>
              <a:defRPr sz="3600">
                <a:solidFill>
                  <a:schemeClr val="bg1"/>
                </a:solidFill>
                <a:latin typeface="Futura LT Book" pitchFamily="2" charset="0"/>
              </a:defRPr>
            </a:lvl6pPr>
            <a:lvl7pPr marL="914400" algn="l" rtl="0" eaLnBrk="1" fontAlgn="base" hangingPunct="1">
              <a:spcBef>
                <a:spcPct val="0"/>
              </a:spcBef>
              <a:spcAft>
                <a:spcPct val="0"/>
              </a:spcAft>
              <a:defRPr sz="3600">
                <a:solidFill>
                  <a:schemeClr val="bg1"/>
                </a:solidFill>
                <a:latin typeface="Futura LT Book" pitchFamily="2" charset="0"/>
              </a:defRPr>
            </a:lvl7pPr>
            <a:lvl8pPr marL="1371600" algn="l" rtl="0" eaLnBrk="1" fontAlgn="base" hangingPunct="1">
              <a:spcBef>
                <a:spcPct val="0"/>
              </a:spcBef>
              <a:spcAft>
                <a:spcPct val="0"/>
              </a:spcAft>
              <a:defRPr sz="3600">
                <a:solidFill>
                  <a:schemeClr val="bg1"/>
                </a:solidFill>
                <a:latin typeface="Futura LT Book" pitchFamily="2" charset="0"/>
              </a:defRPr>
            </a:lvl8pPr>
            <a:lvl9pPr marL="1828800" algn="l" rtl="0" eaLnBrk="1" fontAlgn="base" hangingPunct="1">
              <a:spcBef>
                <a:spcPct val="0"/>
              </a:spcBef>
              <a:spcAft>
                <a:spcPct val="0"/>
              </a:spcAft>
              <a:defRPr sz="3600">
                <a:solidFill>
                  <a:schemeClr val="bg1"/>
                </a:solidFill>
                <a:latin typeface="Futura LT Book" pitchFamily="2" charset="0"/>
              </a:defRPr>
            </a:lvl9pPr>
          </a:lstStyle>
          <a:p>
            <a:pPr defTabSz="914400"/>
            <a:r>
              <a:rPr lang="en-US" altLang="en-US" b="1">
                <a:latin typeface="Aptos"/>
              </a:rPr>
              <a:t>Q &amp; A</a:t>
            </a:r>
          </a:p>
        </p:txBody>
      </p:sp>
    </p:spTree>
    <p:extLst>
      <p:ext uri="{BB962C8B-B14F-4D97-AF65-F5344CB8AC3E}">
        <p14:creationId xmlns:p14="http://schemas.microsoft.com/office/powerpoint/2010/main" val="155635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a:extLst>
              <a:ext uri="{FF2B5EF4-FFF2-40B4-BE49-F238E27FC236}">
                <a16:creationId xmlns:a16="http://schemas.microsoft.com/office/drawing/2014/main" id="{25C4837E-16EB-79CA-3665-138BB1EF782E}"/>
              </a:ext>
            </a:extLst>
          </p:cNvPr>
          <p:cNvSpPr txBox="1">
            <a:spLocks noChangeArrowheads="1"/>
          </p:cNvSpPr>
          <p:nvPr/>
        </p:nvSpPr>
        <p:spPr bwMode="auto">
          <a:xfrm>
            <a:off x="473131" y="826672"/>
            <a:ext cx="9530405" cy="468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kern="1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Futura LT Book" pitchFamily="2" charset="0"/>
              </a:defRPr>
            </a:lvl2pPr>
            <a:lvl3pPr algn="l" rtl="0" eaLnBrk="1" fontAlgn="base" hangingPunct="1">
              <a:spcBef>
                <a:spcPct val="0"/>
              </a:spcBef>
              <a:spcAft>
                <a:spcPct val="0"/>
              </a:spcAft>
              <a:defRPr sz="3600">
                <a:solidFill>
                  <a:schemeClr val="bg1"/>
                </a:solidFill>
                <a:latin typeface="Futura LT Book" pitchFamily="2" charset="0"/>
              </a:defRPr>
            </a:lvl3pPr>
            <a:lvl4pPr algn="l" rtl="0" eaLnBrk="1" fontAlgn="base" hangingPunct="1">
              <a:spcBef>
                <a:spcPct val="0"/>
              </a:spcBef>
              <a:spcAft>
                <a:spcPct val="0"/>
              </a:spcAft>
              <a:defRPr sz="3600">
                <a:solidFill>
                  <a:schemeClr val="bg1"/>
                </a:solidFill>
                <a:latin typeface="Futura LT Book" pitchFamily="2" charset="0"/>
              </a:defRPr>
            </a:lvl4pPr>
            <a:lvl5pPr algn="l" rtl="0" eaLnBrk="1" fontAlgn="base" hangingPunct="1">
              <a:spcBef>
                <a:spcPct val="0"/>
              </a:spcBef>
              <a:spcAft>
                <a:spcPct val="0"/>
              </a:spcAft>
              <a:defRPr sz="3600">
                <a:solidFill>
                  <a:schemeClr val="bg1"/>
                </a:solidFill>
                <a:latin typeface="Futura LT Book" pitchFamily="2" charset="0"/>
              </a:defRPr>
            </a:lvl5pPr>
            <a:lvl6pPr marL="457200" algn="l" rtl="0" eaLnBrk="1" fontAlgn="base" hangingPunct="1">
              <a:spcBef>
                <a:spcPct val="0"/>
              </a:spcBef>
              <a:spcAft>
                <a:spcPct val="0"/>
              </a:spcAft>
              <a:defRPr sz="3600">
                <a:solidFill>
                  <a:schemeClr val="bg1"/>
                </a:solidFill>
                <a:latin typeface="Futura LT Book" pitchFamily="2" charset="0"/>
              </a:defRPr>
            </a:lvl6pPr>
            <a:lvl7pPr marL="914400" algn="l" rtl="0" eaLnBrk="1" fontAlgn="base" hangingPunct="1">
              <a:spcBef>
                <a:spcPct val="0"/>
              </a:spcBef>
              <a:spcAft>
                <a:spcPct val="0"/>
              </a:spcAft>
              <a:defRPr sz="3600">
                <a:solidFill>
                  <a:schemeClr val="bg1"/>
                </a:solidFill>
                <a:latin typeface="Futura LT Book" pitchFamily="2" charset="0"/>
              </a:defRPr>
            </a:lvl7pPr>
            <a:lvl8pPr marL="1371600" algn="l" rtl="0" eaLnBrk="1" fontAlgn="base" hangingPunct="1">
              <a:spcBef>
                <a:spcPct val="0"/>
              </a:spcBef>
              <a:spcAft>
                <a:spcPct val="0"/>
              </a:spcAft>
              <a:defRPr sz="3600">
                <a:solidFill>
                  <a:schemeClr val="bg1"/>
                </a:solidFill>
                <a:latin typeface="Futura LT Book" pitchFamily="2" charset="0"/>
              </a:defRPr>
            </a:lvl8pPr>
            <a:lvl9pPr marL="1828800" algn="l" rtl="0" eaLnBrk="1" fontAlgn="base" hangingPunct="1">
              <a:spcBef>
                <a:spcPct val="0"/>
              </a:spcBef>
              <a:spcAft>
                <a:spcPct val="0"/>
              </a:spcAft>
              <a:defRPr sz="3600">
                <a:solidFill>
                  <a:schemeClr val="bg1"/>
                </a:solidFill>
                <a:latin typeface="Futura LT Book" pitchFamily="2" charset="0"/>
              </a:defRPr>
            </a:lvl9pPr>
          </a:lstStyle>
          <a:p>
            <a:pPr defTabSz="914400"/>
            <a:r>
              <a:rPr lang="en-US" altLang="en-US" b="1">
                <a:latin typeface="Aptos"/>
              </a:rPr>
              <a:t>The agenda today includes:</a:t>
            </a:r>
            <a:br>
              <a:rPr lang="en-US" altLang="en-US" b="1">
                <a:latin typeface="Aptos"/>
              </a:rPr>
            </a:br>
            <a:endParaRPr lang="en-US" altLang="en-US" b="1">
              <a:latin typeface="Aptos"/>
            </a:endParaRPr>
          </a:p>
          <a:p>
            <a:pPr marL="571500" indent="-571500" defTabSz="914400">
              <a:buFont typeface="Arial" panose="020B0604020202020204" pitchFamily="34" charset="0"/>
              <a:buChar char="•"/>
            </a:pPr>
            <a:r>
              <a:rPr lang="en-US" altLang="en-US" b="1">
                <a:latin typeface="Aptos"/>
              </a:rPr>
              <a:t>Proposals coming to Synod in Session</a:t>
            </a:r>
          </a:p>
          <a:p>
            <a:pPr marL="571500" indent="-571500" defTabSz="914400">
              <a:buFont typeface="Arial" panose="020B0604020202020204" pitchFamily="34" charset="0"/>
              <a:buChar char="•"/>
            </a:pPr>
            <a:r>
              <a:rPr lang="en-US" altLang="en-US" b="1">
                <a:latin typeface="Aptos"/>
              </a:rPr>
              <a:t>The new PSU</a:t>
            </a:r>
          </a:p>
          <a:p>
            <a:pPr marL="571500" indent="-571500" defTabSz="914400">
              <a:buFont typeface="Arial" panose="020B0604020202020204" pitchFamily="34" charset="0"/>
              <a:buChar char="•"/>
            </a:pPr>
            <a:r>
              <a:rPr lang="en-US" altLang="en-US" b="1">
                <a:latin typeface="Aptos"/>
              </a:rPr>
              <a:t>Safe Church Update, and</a:t>
            </a:r>
          </a:p>
          <a:p>
            <a:pPr marL="571500" indent="-571500" defTabSz="914400">
              <a:buFont typeface="Arial" panose="020B0604020202020204" pitchFamily="34" charset="0"/>
              <a:buChar char="•"/>
            </a:pPr>
            <a:r>
              <a:rPr lang="en-US" altLang="en-US" b="1">
                <a:latin typeface="Aptos"/>
              </a:rPr>
              <a:t>Discipline in the Church</a:t>
            </a:r>
          </a:p>
        </p:txBody>
      </p:sp>
    </p:spTree>
    <p:extLst>
      <p:ext uri="{BB962C8B-B14F-4D97-AF65-F5344CB8AC3E}">
        <p14:creationId xmlns:p14="http://schemas.microsoft.com/office/powerpoint/2010/main" val="137581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29C9D-4A25-636F-420A-FA5F306A17F6}"/>
              </a:ext>
            </a:extLst>
          </p:cNvPr>
          <p:cNvSpPr>
            <a:spLocks noGrp="1"/>
          </p:cNvSpPr>
          <p:nvPr>
            <p:ph type="title"/>
          </p:nvPr>
        </p:nvSpPr>
        <p:spPr/>
        <p:txBody>
          <a:bodyPr>
            <a:normAutofit/>
          </a:bodyPr>
          <a:lstStyle/>
          <a:p>
            <a:r>
              <a:rPr lang="en-AU" sz="3600" b="1"/>
              <a:t>At Synod in Session in May the following papers will be proposed - </a:t>
            </a:r>
          </a:p>
        </p:txBody>
      </p:sp>
      <p:sp>
        <p:nvSpPr>
          <p:cNvPr id="4" name="Content Placeholder 3">
            <a:extLst>
              <a:ext uri="{FF2B5EF4-FFF2-40B4-BE49-F238E27FC236}">
                <a16:creationId xmlns:a16="http://schemas.microsoft.com/office/drawing/2014/main" id="{0521BFD5-24F0-037B-4410-415F38782604}"/>
              </a:ext>
            </a:extLst>
          </p:cNvPr>
          <p:cNvSpPr>
            <a:spLocks noGrp="1"/>
          </p:cNvSpPr>
          <p:nvPr>
            <p:ph sz="half" idx="1"/>
          </p:nvPr>
        </p:nvSpPr>
        <p:spPr>
          <a:xfrm>
            <a:off x="1001889" y="2537176"/>
            <a:ext cx="10140696" cy="3609698"/>
          </a:xfrm>
        </p:spPr>
        <p:txBody>
          <a:bodyPr vert="horz" lIns="91440" tIns="45720" rIns="91440" bIns="45720" rtlCol="0" anchor="t">
            <a:noAutofit/>
          </a:bodyPr>
          <a:lstStyle/>
          <a:p>
            <a:pPr marL="45720" indent="0">
              <a:buNone/>
            </a:pPr>
            <a:r>
              <a:rPr lang="en-AU" sz="2800">
                <a:latin typeface="Corbel"/>
              </a:rPr>
              <a:t>1 Renewal and Growth Strategy 2025 – 2028 </a:t>
            </a:r>
            <a:endParaRPr lang="en-US"/>
          </a:p>
          <a:p>
            <a:pPr marL="45720" indent="0">
              <a:buNone/>
            </a:pPr>
            <a:endParaRPr lang="en-AU" sz="2800">
              <a:solidFill>
                <a:srgbClr val="A6B727"/>
              </a:solidFill>
              <a:latin typeface="Corbel"/>
              <a:ea typeface="+mj-ea"/>
              <a:cs typeface="+mj-cs"/>
            </a:endParaRPr>
          </a:p>
          <a:p>
            <a:pPr marL="45720" indent="0">
              <a:buNone/>
            </a:pPr>
            <a:r>
              <a:rPr lang="en-AU" sz="2800">
                <a:solidFill>
                  <a:srgbClr val="A6B727"/>
                </a:solidFill>
                <a:latin typeface="Corbel"/>
                <a:ea typeface="+mj-ea"/>
                <a:cs typeface="+mj-cs"/>
              </a:rPr>
              <a:t>2  </a:t>
            </a:r>
            <a:r>
              <a:rPr lang="en-US" sz="2800">
                <a:solidFill>
                  <a:srgbClr val="A6B727"/>
                </a:solidFill>
                <a:latin typeface="Corbel"/>
                <a:ea typeface="+mj-ea"/>
                <a:cs typeface="+mj-cs"/>
              </a:rPr>
              <a:t> </a:t>
            </a:r>
            <a:r>
              <a:rPr kumimoji="0" lang="en-US" sz="2800" i="0" u="none" strike="noStrike" kern="1200" cap="none" spc="0" normalizeH="0" noProof="0">
                <a:ln>
                  <a:noFill/>
                </a:ln>
                <a:solidFill>
                  <a:srgbClr val="A6B727"/>
                </a:solidFill>
                <a:effectLst/>
                <a:uLnTx/>
                <a:uFillTx/>
                <a:latin typeface="Corbel"/>
                <a:ea typeface="+mj-ea"/>
                <a:cs typeface="+mj-cs"/>
              </a:rPr>
              <a:t>Church Renewal Fund, Covenant Ministry Fund and Property</a:t>
            </a:r>
            <a:br>
              <a:rPr lang="en-US" sz="2800">
                <a:solidFill>
                  <a:srgbClr val="A6B727"/>
                </a:solidFill>
                <a:latin typeface="Corbel"/>
                <a:ea typeface="+mj-ea"/>
                <a:cs typeface="+mj-cs"/>
              </a:rPr>
            </a:br>
            <a:r>
              <a:rPr lang="en-US" sz="2800">
                <a:solidFill>
                  <a:srgbClr val="A6B727"/>
                </a:solidFill>
                <a:latin typeface="Corbel"/>
                <a:ea typeface="+mj-ea"/>
                <a:cs typeface="+mj-cs"/>
              </a:rPr>
              <a:t>  </a:t>
            </a:r>
            <a:r>
              <a:rPr kumimoji="0" lang="en-US" sz="2800" i="0" u="none" strike="noStrike" kern="1200" cap="none" spc="0" normalizeH="0" noProof="0">
                <a:ln>
                  <a:noFill/>
                </a:ln>
                <a:solidFill>
                  <a:srgbClr val="A6B727"/>
                </a:solidFill>
                <a:effectLst/>
                <a:uLnTx/>
                <a:uFillTx/>
                <a:latin typeface="Corbel"/>
                <a:ea typeface="+mj-ea"/>
                <a:cs typeface="+mj-cs"/>
              </a:rPr>
              <a:t>Sale Proceeds Policy</a:t>
            </a:r>
            <a:br>
              <a:rPr lang="en-US" sz="2800" i="0" u="none" strike="noStrike" kern="1200" cap="none" spc="0" normalizeH="0" noProof="0">
                <a:ln>
                  <a:noFill/>
                </a:ln>
                <a:effectLst/>
                <a:uLnTx/>
                <a:uFillTx/>
                <a:latin typeface="Corbel"/>
                <a:ea typeface="+mj-ea"/>
                <a:cs typeface="+mj-cs"/>
              </a:rPr>
            </a:br>
            <a:endParaRPr lang="en-AU" sz="2800">
              <a:latin typeface="Corbel"/>
            </a:endParaRPr>
          </a:p>
          <a:p>
            <a:pPr marL="45720" indent="0">
              <a:buNone/>
            </a:pPr>
            <a:r>
              <a:rPr lang="en-AU" sz="2800">
                <a:solidFill>
                  <a:srgbClr val="A6B727"/>
                </a:solidFill>
                <a:latin typeface="Corbel"/>
                <a:ea typeface="+mj-ea"/>
                <a:cs typeface="+mj-cs"/>
              </a:rPr>
              <a:t>3  Church Planting &amp; Revitalisation Strategy</a:t>
            </a:r>
          </a:p>
        </p:txBody>
      </p:sp>
      <p:sp>
        <p:nvSpPr>
          <p:cNvPr id="2" name="Slide Number Placeholder 1">
            <a:extLst>
              <a:ext uri="{FF2B5EF4-FFF2-40B4-BE49-F238E27FC236}">
                <a16:creationId xmlns:a16="http://schemas.microsoft.com/office/drawing/2014/main" id="{95135BC3-3781-DA8E-FA2B-5E9DD4374EC4}"/>
              </a:ext>
            </a:extLst>
          </p:cNvPr>
          <p:cNvSpPr>
            <a:spLocks noGrp="1"/>
          </p:cNvSpPr>
          <p:nvPr>
            <p:ph type="sldNum" sz="quarter" idx="12"/>
          </p:nvPr>
        </p:nvSpPr>
        <p:spPr/>
        <p:txBody>
          <a:bodyPr/>
          <a:lstStyle/>
          <a:p>
            <a:fld id="{341059D0-B322-47F0-9FAA-530703DCAD49}" type="slidenum">
              <a:rPr lang="en-GB" altLang="en-US" smtClean="0"/>
              <a:pPr/>
              <a:t>3</a:t>
            </a:fld>
            <a:endParaRPr lang="en-GB" altLang="en-US"/>
          </a:p>
        </p:txBody>
      </p:sp>
    </p:spTree>
    <p:extLst>
      <p:ext uri="{BB962C8B-B14F-4D97-AF65-F5344CB8AC3E}">
        <p14:creationId xmlns:p14="http://schemas.microsoft.com/office/powerpoint/2010/main" val="3533598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C10FAF7-27DD-6E20-88D4-16DC278E7734}"/>
              </a:ext>
            </a:extLst>
          </p:cNvPr>
          <p:cNvSpPr txBox="1">
            <a:spLocks/>
          </p:cNvSpPr>
          <p:nvPr/>
        </p:nvSpPr>
        <p:spPr>
          <a:xfrm>
            <a:off x="591912" y="375141"/>
            <a:ext cx="10515600" cy="1370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1143000" indent="-1143000" algn="ctr">
              <a:buAutoNum type="arabicPeriod"/>
            </a:pPr>
            <a:r>
              <a:rPr lang="en-US" sz="2800" b="1">
                <a:solidFill>
                  <a:srgbClr val="A6B727"/>
                </a:solidFill>
                <a:latin typeface="Corbel"/>
                <a:ea typeface="Calibri Light"/>
                <a:cs typeface="Calibri Light"/>
              </a:rPr>
              <a:t>2025-2028: Our Foundations for Renewal and Growth</a:t>
            </a:r>
            <a:endParaRPr lang="en-AU" sz="2800" b="1">
              <a:solidFill>
                <a:srgbClr val="92D050"/>
              </a:solidFill>
              <a:latin typeface="Corbel"/>
              <a:ea typeface="Calibri Light" panose="020F0302020204030204"/>
              <a:cs typeface="Calibri Light" panose="020F0302020204030204"/>
            </a:endParaRPr>
          </a:p>
        </p:txBody>
      </p:sp>
      <p:sp>
        <p:nvSpPr>
          <p:cNvPr id="11" name="Title 1">
            <a:extLst>
              <a:ext uri="{FF2B5EF4-FFF2-40B4-BE49-F238E27FC236}">
                <a16:creationId xmlns:a16="http://schemas.microsoft.com/office/drawing/2014/main" id="{70196466-1507-09A4-E2FA-AC0CD0BC3EBC}"/>
              </a:ext>
            </a:extLst>
          </p:cNvPr>
          <p:cNvSpPr txBox="1">
            <a:spLocks/>
          </p:cNvSpPr>
          <p:nvPr/>
        </p:nvSpPr>
        <p:spPr>
          <a:xfrm>
            <a:off x="828322" y="18534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AU" sz="2600" b="1">
                <a:latin typeface="Calibri"/>
                <a:ea typeface="Calibri"/>
                <a:cs typeface="Calibri"/>
              </a:rPr>
              <a:t>We are one church active in every Queensland community, bearers of Christ's offer of life in all its fullness. Through our shared life we are committed to a flourishing future for church and community.</a:t>
            </a:r>
            <a:endParaRPr lang="en-US" sz="2600">
              <a:latin typeface="Calibri"/>
              <a:ea typeface="Calibri"/>
              <a:cs typeface="Calibri"/>
            </a:endParaRPr>
          </a:p>
        </p:txBody>
      </p:sp>
      <p:sp>
        <p:nvSpPr>
          <p:cNvPr id="12" name="TextBox 11">
            <a:extLst>
              <a:ext uri="{FF2B5EF4-FFF2-40B4-BE49-F238E27FC236}">
                <a16:creationId xmlns:a16="http://schemas.microsoft.com/office/drawing/2014/main" id="{42DB477A-1EC4-5D4A-F379-FADBE4D6D8F3}"/>
              </a:ext>
            </a:extLst>
          </p:cNvPr>
          <p:cNvSpPr txBox="1"/>
          <p:nvPr/>
        </p:nvSpPr>
        <p:spPr>
          <a:xfrm>
            <a:off x="237563" y="3429000"/>
            <a:ext cx="2160000" cy="720000"/>
          </a:xfrm>
          <a:prstGeom prst="rect">
            <a:avLst/>
          </a:prstGeom>
          <a:solidFill>
            <a:schemeClr val="accent6">
              <a:lumMod val="75000"/>
            </a:schemeClr>
          </a:solidFill>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ea typeface="+mn-lt"/>
                <a:cs typeface="+mn-lt"/>
              </a:rPr>
              <a:t>Mission Renewal and Growth</a:t>
            </a:r>
          </a:p>
        </p:txBody>
      </p:sp>
      <p:sp>
        <p:nvSpPr>
          <p:cNvPr id="13" name="TextBox 12">
            <a:extLst>
              <a:ext uri="{FF2B5EF4-FFF2-40B4-BE49-F238E27FC236}">
                <a16:creationId xmlns:a16="http://schemas.microsoft.com/office/drawing/2014/main" id="{80ADC89F-7B86-35AA-DE3A-954FF5D733B1}"/>
              </a:ext>
            </a:extLst>
          </p:cNvPr>
          <p:cNvSpPr txBox="1"/>
          <p:nvPr/>
        </p:nvSpPr>
        <p:spPr>
          <a:xfrm>
            <a:off x="237563" y="4265147"/>
            <a:ext cx="2160000" cy="1435788"/>
          </a:xfrm>
          <a:prstGeom prst="rect">
            <a:avLst/>
          </a:prstGeom>
          <a:solidFill>
            <a:schemeClr val="accent6">
              <a:lumMod val="20000"/>
              <a:lumOff val="80000"/>
            </a:schemeClr>
          </a:solidFill>
        </p:spPr>
        <p:txBody>
          <a:bodyPr wrap="square" lIns="72000" tIns="72000" rIns="72000" bIns="36000">
            <a:noAutofit/>
          </a:bodyPr>
          <a:lstStyle/>
          <a:p>
            <a:pPr lvl="0" algn="ctr"/>
            <a:r>
              <a:rPr lang="en-AU" sz="1200"/>
              <a:t>We will accompany the Church, supporting renewed discipleship, new growth and missional development.  </a:t>
            </a:r>
          </a:p>
          <a:p>
            <a:pPr lvl="0" algn="ctr"/>
            <a:r>
              <a:rPr lang="en-AU" sz="1200"/>
              <a:t>We will deepen our covenant with the UAICC and advocate and act for Social Justice for all</a:t>
            </a:r>
          </a:p>
        </p:txBody>
      </p:sp>
      <p:sp>
        <p:nvSpPr>
          <p:cNvPr id="14" name="TextBox 13">
            <a:extLst>
              <a:ext uri="{FF2B5EF4-FFF2-40B4-BE49-F238E27FC236}">
                <a16:creationId xmlns:a16="http://schemas.microsoft.com/office/drawing/2014/main" id="{08F37F91-350E-A5E4-DA4B-AAD05F601A1C}"/>
              </a:ext>
            </a:extLst>
          </p:cNvPr>
          <p:cNvSpPr txBox="1"/>
          <p:nvPr/>
        </p:nvSpPr>
        <p:spPr>
          <a:xfrm>
            <a:off x="2621842" y="3429000"/>
            <a:ext cx="2160000" cy="720000"/>
          </a:xfrm>
          <a:prstGeom prst="rect">
            <a:avLst/>
          </a:prstGeom>
          <a:solidFill>
            <a:schemeClr val="accent6">
              <a:lumMod val="75000"/>
            </a:schemeClr>
          </a:solidFill>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ea typeface="+mn-lt"/>
                <a:cs typeface="+mn-lt"/>
              </a:rPr>
              <a:t>Flourishing Presbyteries</a:t>
            </a:r>
          </a:p>
        </p:txBody>
      </p:sp>
      <p:sp>
        <p:nvSpPr>
          <p:cNvPr id="16" name="TextBox 15">
            <a:extLst>
              <a:ext uri="{FF2B5EF4-FFF2-40B4-BE49-F238E27FC236}">
                <a16:creationId xmlns:a16="http://schemas.microsoft.com/office/drawing/2014/main" id="{DDB97645-7E73-4B30-0057-72C7C451DA93}"/>
              </a:ext>
            </a:extLst>
          </p:cNvPr>
          <p:cNvSpPr txBox="1"/>
          <p:nvPr/>
        </p:nvSpPr>
        <p:spPr>
          <a:xfrm>
            <a:off x="5006122" y="3429000"/>
            <a:ext cx="2160000" cy="720000"/>
          </a:xfrm>
          <a:prstGeom prst="rect">
            <a:avLst/>
          </a:prstGeom>
          <a:solidFill>
            <a:schemeClr val="accent6">
              <a:lumMod val="75000"/>
            </a:schemeClr>
          </a:solidFill>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ea typeface="+mn-lt"/>
                <a:cs typeface="+mn-lt"/>
              </a:rPr>
              <a:t>Forming Leaders</a:t>
            </a:r>
          </a:p>
        </p:txBody>
      </p:sp>
      <p:sp>
        <p:nvSpPr>
          <p:cNvPr id="18" name="TextBox 17">
            <a:extLst>
              <a:ext uri="{FF2B5EF4-FFF2-40B4-BE49-F238E27FC236}">
                <a16:creationId xmlns:a16="http://schemas.microsoft.com/office/drawing/2014/main" id="{0D23106C-FFFC-3F34-D513-2025E229359B}"/>
              </a:ext>
            </a:extLst>
          </p:cNvPr>
          <p:cNvSpPr txBox="1"/>
          <p:nvPr/>
        </p:nvSpPr>
        <p:spPr>
          <a:xfrm>
            <a:off x="7390402" y="3429000"/>
            <a:ext cx="2160000" cy="720000"/>
          </a:xfrm>
          <a:prstGeom prst="rect">
            <a:avLst/>
          </a:prstGeom>
          <a:solidFill>
            <a:schemeClr val="accent6">
              <a:lumMod val="75000"/>
            </a:schemeClr>
          </a:solidFill>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ea typeface="+mn-lt"/>
                <a:cs typeface="+mn-lt"/>
              </a:rPr>
              <a:t>Fit for Purpose Governance</a:t>
            </a:r>
          </a:p>
        </p:txBody>
      </p:sp>
      <p:sp>
        <p:nvSpPr>
          <p:cNvPr id="20" name="TextBox 19">
            <a:extLst>
              <a:ext uri="{FF2B5EF4-FFF2-40B4-BE49-F238E27FC236}">
                <a16:creationId xmlns:a16="http://schemas.microsoft.com/office/drawing/2014/main" id="{AA2B33A4-D23B-ED15-FC5A-80B76EEB64B0}"/>
              </a:ext>
            </a:extLst>
          </p:cNvPr>
          <p:cNvSpPr txBox="1"/>
          <p:nvPr/>
        </p:nvSpPr>
        <p:spPr>
          <a:xfrm>
            <a:off x="9769586" y="3429000"/>
            <a:ext cx="2160000" cy="720000"/>
          </a:xfrm>
          <a:prstGeom prst="rect">
            <a:avLst/>
          </a:prstGeom>
          <a:solidFill>
            <a:schemeClr val="accent6">
              <a:lumMod val="75000"/>
            </a:schemeClr>
          </a:solidFill>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ea typeface="+mn-lt"/>
                <a:cs typeface="+mn-lt"/>
              </a:rPr>
              <a:t>Stewarding Resources</a:t>
            </a:r>
          </a:p>
        </p:txBody>
      </p:sp>
      <p:sp>
        <p:nvSpPr>
          <p:cNvPr id="22" name="TextBox 21">
            <a:extLst>
              <a:ext uri="{FF2B5EF4-FFF2-40B4-BE49-F238E27FC236}">
                <a16:creationId xmlns:a16="http://schemas.microsoft.com/office/drawing/2014/main" id="{D2BF3FED-0D26-8D63-EF26-042C6387C755}"/>
              </a:ext>
            </a:extLst>
          </p:cNvPr>
          <p:cNvSpPr txBox="1"/>
          <p:nvPr/>
        </p:nvSpPr>
        <p:spPr>
          <a:xfrm>
            <a:off x="2621842" y="4265147"/>
            <a:ext cx="2160000" cy="1092888"/>
          </a:xfrm>
          <a:prstGeom prst="rect">
            <a:avLst/>
          </a:prstGeom>
          <a:solidFill>
            <a:schemeClr val="accent6">
              <a:lumMod val="20000"/>
              <a:lumOff val="80000"/>
            </a:schemeClr>
          </a:solidFill>
        </p:spPr>
        <p:txBody>
          <a:bodyPr wrap="square" lIns="72000" tIns="72000" rIns="72000" bIns="36000">
            <a:noAutofit/>
          </a:bodyPr>
          <a:lstStyle/>
          <a:p>
            <a:pPr lvl="0" algn="ctr"/>
            <a:r>
              <a:rPr lang="en-AU" sz="1200"/>
              <a:t>We will co-create plans to support Presbyteries, developing new approaches to shared and delegated responsibilities</a:t>
            </a:r>
            <a:endParaRPr lang="en-US" sz="1200"/>
          </a:p>
        </p:txBody>
      </p:sp>
      <p:sp>
        <p:nvSpPr>
          <p:cNvPr id="23" name="TextBox 22">
            <a:extLst>
              <a:ext uri="{FF2B5EF4-FFF2-40B4-BE49-F238E27FC236}">
                <a16:creationId xmlns:a16="http://schemas.microsoft.com/office/drawing/2014/main" id="{B0BED717-9209-4541-3203-8D5522F70FA2}"/>
              </a:ext>
            </a:extLst>
          </p:cNvPr>
          <p:cNvSpPr txBox="1"/>
          <p:nvPr/>
        </p:nvSpPr>
        <p:spPr>
          <a:xfrm>
            <a:off x="5006123" y="4265146"/>
            <a:ext cx="2160000" cy="1092888"/>
          </a:xfrm>
          <a:prstGeom prst="rect">
            <a:avLst/>
          </a:prstGeom>
          <a:solidFill>
            <a:schemeClr val="accent6">
              <a:lumMod val="20000"/>
              <a:lumOff val="80000"/>
            </a:schemeClr>
          </a:solidFill>
        </p:spPr>
        <p:txBody>
          <a:bodyPr wrap="square" lIns="72000" tIns="72000" rIns="72000" bIns="36000">
            <a:noAutofit/>
          </a:bodyPr>
          <a:lstStyle/>
          <a:p>
            <a:pPr lvl="0" algn="ctr"/>
            <a:r>
              <a:rPr lang="en-AU" sz="1200"/>
              <a:t>We will embed, build, and optimise the Synod’s leadership principles and pathways, and develop emerging leaders across Queensland</a:t>
            </a:r>
          </a:p>
        </p:txBody>
      </p:sp>
      <p:sp>
        <p:nvSpPr>
          <p:cNvPr id="24" name="TextBox 23">
            <a:extLst>
              <a:ext uri="{FF2B5EF4-FFF2-40B4-BE49-F238E27FC236}">
                <a16:creationId xmlns:a16="http://schemas.microsoft.com/office/drawing/2014/main" id="{A14F068B-F6FF-6B77-9DA6-7F9ED58C4350}"/>
              </a:ext>
            </a:extLst>
          </p:cNvPr>
          <p:cNvSpPr txBox="1"/>
          <p:nvPr/>
        </p:nvSpPr>
        <p:spPr>
          <a:xfrm>
            <a:off x="7390402" y="4265147"/>
            <a:ext cx="2160000" cy="1435788"/>
          </a:xfrm>
          <a:prstGeom prst="rect">
            <a:avLst/>
          </a:prstGeom>
          <a:solidFill>
            <a:schemeClr val="accent6">
              <a:lumMod val="20000"/>
              <a:lumOff val="80000"/>
            </a:schemeClr>
          </a:solidFill>
        </p:spPr>
        <p:txBody>
          <a:bodyPr wrap="square" lIns="72000" tIns="72000" rIns="72000" bIns="36000">
            <a:noAutofit/>
          </a:bodyPr>
          <a:lstStyle/>
          <a:p>
            <a:pPr lvl="0" algn="ctr"/>
            <a:r>
              <a:rPr lang="en-AU" sz="1200"/>
              <a:t>We will improve whole of church governance processes and structures, implement governance review outcomes for institutions, and develop the capability of governing bodies and councils of the Church</a:t>
            </a:r>
          </a:p>
        </p:txBody>
      </p:sp>
      <p:sp>
        <p:nvSpPr>
          <p:cNvPr id="25" name="TextBox 24">
            <a:extLst>
              <a:ext uri="{FF2B5EF4-FFF2-40B4-BE49-F238E27FC236}">
                <a16:creationId xmlns:a16="http://schemas.microsoft.com/office/drawing/2014/main" id="{9DDEF880-962B-0EA9-FAFB-330F37CF1DD0}"/>
              </a:ext>
            </a:extLst>
          </p:cNvPr>
          <p:cNvSpPr txBox="1"/>
          <p:nvPr/>
        </p:nvSpPr>
        <p:spPr>
          <a:xfrm>
            <a:off x="9769586" y="4265146"/>
            <a:ext cx="2160000" cy="1230675"/>
          </a:xfrm>
          <a:prstGeom prst="rect">
            <a:avLst/>
          </a:prstGeom>
          <a:solidFill>
            <a:schemeClr val="accent6">
              <a:lumMod val="20000"/>
              <a:lumOff val="80000"/>
            </a:schemeClr>
          </a:solidFill>
        </p:spPr>
        <p:txBody>
          <a:bodyPr wrap="square" lIns="72000" tIns="72000" rIns="72000" bIns="36000">
            <a:noAutofit/>
          </a:bodyPr>
          <a:lstStyle/>
          <a:p>
            <a:pPr lvl="0" algn="ctr"/>
            <a:r>
              <a:rPr lang="en-AU" sz="1200"/>
              <a:t>We will steward our resources and innovate and diversify funding sources to improve financial sustainability for the Office of the Synod and the wider Church in Queensland</a:t>
            </a:r>
          </a:p>
        </p:txBody>
      </p:sp>
    </p:spTree>
    <p:extLst>
      <p:ext uri="{BB962C8B-B14F-4D97-AF65-F5344CB8AC3E}">
        <p14:creationId xmlns:p14="http://schemas.microsoft.com/office/powerpoint/2010/main" val="1302972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0117A-A0B4-208A-008B-E0DF7A21CB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3" name="Title 7">
            <a:extLst>
              <a:ext uri="{FF2B5EF4-FFF2-40B4-BE49-F238E27FC236}">
                <a16:creationId xmlns:a16="http://schemas.microsoft.com/office/drawing/2014/main" id="{FEB3B12F-2CD7-0D45-995C-B024CEC505B5}"/>
              </a:ext>
            </a:extLst>
          </p:cNvPr>
          <p:cNvSpPr txBox="1">
            <a:spLocks/>
          </p:cNvSpPr>
          <p:nvPr/>
        </p:nvSpPr>
        <p:spPr>
          <a:xfrm>
            <a:off x="196693" y="189112"/>
            <a:ext cx="11274931" cy="9173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br>
              <a:rPr lang="en-AU" sz="2800" b="1" i="0" u="none" strike="noStrike" kern="1200" cap="none" spc="0" normalizeH="0" baseline="0" noProof="0">
                <a:ln>
                  <a:noFill/>
                </a:ln>
                <a:effectLst/>
                <a:uLnTx/>
                <a:uFillTx/>
                <a:latin typeface="Corbel" panose="020B0503020204020204"/>
              </a:rPr>
            </a:br>
            <a:r>
              <a:rPr kumimoji="0" lang="en-AU" sz="2800" b="1" i="0" u="none" strike="noStrike" kern="1200" cap="none" spc="0" normalizeH="0" baseline="0" noProof="0">
                <a:ln>
                  <a:noFill/>
                </a:ln>
                <a:solidFill>
                  <a:srgbClr val="A6B727"/>
                </a:solidFill>
                <a:effectLst/>
                <a:uLnTx/>
                <a:uFillTx/>
                <a:latin typeface="Corbel" panose="020B0503020204020204"/>
                <a:ea typeface="+mj-ea"/>
                <a:cs typeface="+mj-cs"/>
              </a:rPr>
              <a:t>2</a:t>
            </a:r>
            <a:r>
              <a:rPr lang="en-AU" sz="2800" b="1"/>
              <a:t>.</a:t>
            </a:r>
            <a:r>
              <a:rPr lang="en-AU" sz="2800" b="1">
                <a:latin typeface="Corbel"/>
              </a:rPr>
              <a:t> </a:t>
            </a:r>
            <a:r>
              <a:rPr kumimoji="0" lang="en-US" sz="2800" b="1" i="0" u="none" strike="noStrike" kern="1200" cap="none" spc="0" normalizeH="0" baseline="0" noProof="0">
                <a:ln>
                  <a:noFill/>
                </a:ln>
                <a:solidFill>
                  <a:srgbClr val="A6B727"/>
                </a:solidFill>
                <a:effectLst/>
                <a:uLnTx/>
                <a:uFillTx/>
                <a:latin typeface="Corbel"/>
              </a:rPr>
              <a:t>T</a:t>
            </a:r>
            <a:r>
              <a:rPr lang="en-US" sz="2800" b="1">
                <a:solidFill>
                  <a:srgbClr val="A6B727"/>
                </a:solidFill>
                <a:latin typeface="Corbel"/>
              </a:rPr>
              <a:t>wo new funds are being proposed, the C</a:t>
            </a:r>
            <a:r>
              <a:rPr kumimoji="0" lang="en-US" sz="2800" b="1" i="0" u="none" strike="noStrike" kern="1200" cap="none" spc="0" normalizeH="0" baseline="0" noProof="0">
                <a:ln>
                  <a:noFill/>
                </a:ln>
                <a:solidFill>
                  <a:srgbClr val="A6B727"/>
                </a:solidFill>
                <a:effectLst/>
                <a:uLnTx/>
                <a:uFillTx/>
                <a:latin typeface="Corbel"/>
              </a:rPr>
              <a:t>hurch Renewal Fund,</a:t>
            </a:r>
            <a:endParaRPr lang="en-US" sz="2800" b="1" i="0" u="none" strike="noStrike" kern="1200" cap="none" spc="0" normalizeH="0" baseline="0" noProof="0">
              <a:ln>
                <a:noFill/>
              </a:ln>
              <a:solidFill>
                <a:srgbClr val="A6B727"/>
              </a:solidFill>
              <a:effectLst/>
              <a:uLnTx/>
              <a:uFillTx/>
              <a:latin typeface="Corbe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A6B727"/>
                </a:solidFill>
                <a:effectLst/>
                <a:uLnTx/>
                <a:uFillTx/>
                <a:latin typeface="Corbel"/>
              </a:rPr>
              <a:t> and Covenant Ministry Fund</a:t>
            </a:r>
            <a:endParaRPr kumimoji="0" lang="en-AU" sz="2800" b="1" i="0" u="none" strike="noStrike" kern="1200" cap="none" spc="0" normalizeH="0" baseline="0" noProof="0">
              <a:ln>
                <a:noFill/>
              </a:ln>
              <a:solidFill>
                <a:srgbClr val="A6B727"/>
              </a:solidFill>
              <a:effectLst/>
              <a:uLnTx/>
              <a:uFillTx/>
              <a:latin typeface="Corbel"/>
            </a:endParaRPr>
          </a:p>
        </p:txBody>
      </p:sp>
      <p:pic>
        <p:nvPicPr>
          <p:cNvPr id="7" name="Content Placeholder 6">
            <a:extLst>
              <a:ext uri="{FF2B5EF4-FFF2-40B4-BE49-F238E27FC236}">
                <a16:creationId xmlns:a16="http://schemas.microsoft.com/office/drawing/2014/main" id="{C2B8373F-4B3E-5A32-DFD9-565DCD4B8EAB}"/>
              </a:ext>
            </a:extLst>
          </p:cNvPr>
          <p:cNvPicPr>
            <a:picLocks noGrp="1" noChangeAspect="1"/>
          </p:cNvPicPr>
          <p:nvPr>
            <p:ph sz="half" idx="1"/>
          </p:nvPr>
        </p:nvPicPr>
        <p:blipFill>
          <a:blip r:embed="rId3"/>
          <a:stretch>
            <a:fillRect/>
          </a:stretch>
        </p:blipFill>
        <p:spPr>
          <a:xfrm>
            <a:off x="1220564" y="1595881"/>
            <a:ext cx="9533842" cy="4287875"/>
          </a:xfrm>
        </p:spPr>
      </p:pic>
    </p:spTree>
    <p:extLst>
      <p:ext uri="{BB962C8B-B14F-4D97-AF65-F5344CB8AC3E}">
        <p14:creationId xmlns:p14="http://schemas.microsoft.com/office/powerpoint/2010/main" val="40985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6F289A-BB50-6933-71E6-3583B519FFA7}"/>
              </a:ext>
            </a:extLst>
          </p:cNvPr>
          <p:cNvPicPr>
            <a:picLocks noGrp="1" noChangeAspect="1"/>
          </p:cNvPicPr>
          <p:nvPr>
            <p:ph sz="half" idx="1"/>
          </p:nvPr>
        </p:nvPicPr>
        <p:blipFill>
          <a:blip r:embed="rId3"/>
          <a:stretch>
            <a:fillRect/>
          </a:stretch>
        </p:blipFill>
        <p:spPr>
          <a:xfrm>
            <a:off x="903019" y="731521"/>
            <a:ext cx="10204581" cy="5313302"/>
          </a:xfrm>
        </p:spPr>
      </p:pic>
      <p:sp>
        <p:nvSpPr>
          <p:cNvPr id="5" name="Slide Number Placeholder 4">
            <a:extLst>
              <a:ext uri="{FF2B5EF4-FFF2-40B4-BE49-F238E27FC236}">
                <a16:creationId xmlns:a16="http://schemas.microsoft.com/office/drawing/2014/main" id="{F061FBB8-B8D4-37C5-5121-C90990B7028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3" name="Title 1">
            <a:extLst>
              <a:ext uri="{FF2B5EF4-FFF2-40B4-BE49-F238E27FC236}">
                <a16:creationId xmlns:a16="http://schemas.microsoft.com/office/drawing/2014/main" id="{07C7F348-826E-4C13-169D-FBC43D69528D}"/>
              </a:ext>
            </a:extLst>
          </p:cNvPr>
          <p:cNvSpPr>
            <a:spLocks noGrp="1"/>
          </p:cNvSpPr>
          <p:nvPr>
            <p:ph type="title"/>
          </p:nvPr>
        </p:nvSpPr>
        <p:spPr>
          <a:xfrm>
            <a:off x="1143000" y="252984"/>
            <a:ext cx="9897606" cy="561230"/>
          </a:xfrm>
        </p:spPr>
        <p:txBody>
          <a:bodyPr>
            <a:normAutofit/>
          </a:bodyPr>
          <a:lstStyle/>
          <a:p>
            <a:pPr algn="ctr"/>
            <a:r>
              <a:rPr lang="en-US" sz="2800" b="1"/>
              <a:t>How the funds work - </a:t>
            </a:r>
          </a:p>
        </p:txBody>
      </p:sp>
    </p:spTree>
    <p:extLst>
      <p:ext uri="{BB962C8B-B14F-4D97-AF65-F5344CB8AC3E}">
        <p14:creationId xmlns:p14="http://schemas.microsoft.com/office/powerpoint/2010/main" val="226559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F87ED-4CAE-5299-1D4D-F7E796AFF6E3}"/>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A3D54C6A-EC98-8016-E847-9D6F130DB6EF}"/>
              </a:ext>
            </a:extLst>
          </p:cNvPr>
          <p:cNvSpPr>
            <a:spLocks noGrp="1"/>
          </p:cNvSpPr>
          <p:nvPr>
            <p:ph type="title"/>
          </p:nvPr>
        </p:nvSpPr>
        <p:spPr>
          <a:xfrm>
            <a:off x="838199" y="681037"/>
            <a:ext cx="10515600" cy="1325563"/>
          </a:xfrm>
        </p:spPr>
        <p:txBody>
          <a:bodyPr>
            <a:noAutofit/>
          </a:bodyPr>
          <a:lstStyle/>
          <a:p>
            <a:pPr algn="ctr"/>
            <a:br>
              <a:rPr lang="en-AU" sz="1400">
                <a:solidFill>
                  <a:schemeClr val="accent6">
                    <a:lumMod val="50000"/>
                  </a:schemeClr>
                </a:solidFill>
              </a:rPr>
            </a:br>
            <a:endParaRPr lang="en-AU" sz="4800" b="1"/>
          </a:p>
        </p:txBody>
      </p:sp>
      <p:sp>
        <p:nvSpPr>
          <p:cNvPr id="2" name="Title 7">
            <a:extLst>
              <a:ext uri="{FF2B5EF4-FFF2-40B4-BE49-F238E27FC236}">
                <a16:creationId xmlns:a16="http://schemas.microsoft.com/office/drawing/2014/main" id="{CCA3CFAA-2624-DA53-31AF-957F1C00C12C}"/>
              </a:ext>
            </a:extLst>
          </p:cNvPr>
          <p:cNvSpPr txBox="1">
            <a:spLocks/>
          </p:cNvSpPr>
          <p:nvPr/>
        </p:nvSpPr>
        <p:spPr>
          <a:xfrm>
            <a:off x="251460" y="156298"/>
            <a:ext cx="4686300" cy="18503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br>
              <a:rPr lang="en-AU" sz="1400">
                <a:solidFill>
                  <a:schemeClr val="accent6">
                    <a:lumMod val="50000"/>
                  </a:schemeClr>
                </a:solidFill>
              </a:rPr>
            </a:br>
            <a:r>
              <a:rPr lang="en-AU" sz="2800" b="1"/>
              <a:t>3</a:t>
            </a:r>
            <a:r>
              <a:rPr lang="en-AU" sz="2800"/>
              <a:t>.</a:t>
            </a:r>
            <a:r>
              <a:rPr lang="en-AU" sz="3200"/>
              <a:t> </a:t>
            </a:r>
            <a:r>
              <a:rPr lang="en-AU" sz="2800" b="1"/>
              <a:t>Church Planting &amp;</a:t>
            </a:r>
            <a:br>
              <a:rPr lang="en-AU" sz="2800" b="1"/>
            </a:br>
            <a:r>
              <a:rPr lang="en-AU" sz="2800" b="1"/>
              <a:t>     Revitalisation</a:t>
            </a:r>
            <a:br>
              <a:rPr lang="en-AU" sz="2800" b="1"/>
            </a:br>
            <a:r>
              <a:rPr lang="en-AU" sz="2800" b="1"/>
              <a:t>     Strategy</a:t>
            </a:r>
          </a:p>
        </p:txBody>
      </p:sp>
      <p:graphicFrame>
        <p:nvGraphicFramePr>
          <p:cNvPr id="7" name="Diagram 6">
            <a:extLst>
              <a:ext uri="{FF2B5EF4-FFF2-40B4-BE49-F238E27FC236}">
                <a16:creationId xmlns:a16="http://schemas.microsoft.com/office/drawing/2014/main" id="{5724B2F9-D915-6FD4-248E-B424E932C4AA}"/>
              </a:ext>
            </a:extLst>
          </p:cNvPr>
          <p:cNvGraphicFramePr/>
          <p:nvPr>
            <p:extLst>
              <p:ext uri="{D42A27DB-BD31-4B8C-83A1-F6EECF244321}">
                <p14:modId xmlns:p14="http://schemas.microsoft.com/office/powerpoint/2010/main" val="1622464605"/>
              </p:ext>
            </p:extLst>
          </p:nvPr>
        </p:nvGraphicFramePr>
        <p:xfrm>
          <a:off x="1035251" y="0"/>
          <a:ext cx="10905287"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454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73482B8C-89EB-F5A2-51F7-C59A350E5AFD}"/>
              </a:ext>
            </a:extLst>
          </p:cNvPr>
          <p:cNvSpPr>
            <a:spLocks noGrp="1"/>
          </p:cNvSpPr>
          <p:nvPr>
            <p:ph sz="half" idx="1"/>
          </p:nvPr>
        </p:nvSpPr>
        <p:spPr>
          <a:xfrm>
            <a:off x="3224910" y="6223828"/>
            <a:ext cx="5927375" cy="581629"/>
          </a:xfrm>
        </p:spPr>
        <p:txBody>
          <a:bodyPr vert="horz" lIns="91440" tIns="45720" rIns="91440" bIns="45720" rtlCol="0" anchor="t">
            <a:noAutofit/>
          </a:bodyPr>
          <a:lstStyle/>
          <a:p>
            <a:pPr marL="45720" indent="0" algn="ctr">
              <a:buNone/>
            </a:pPr>
            <a:r>
              <a:rPr lang="en-AU" sz="3200">
                <a:solidFill>
                  <a:schemeClr val="bg1"/>
                </a:solidFill>
              </a:rPr>
              <a:t>Contact: hi-mat@ucaqld.com.au</a:t>
            </a:r>
          </a:p>
        </p:txBody>
      </p:sp>
      <p:sp>
        <p:nvSpPr>
          <p:cNvPr id="5" name="Slide Number Placeholder 4">
            <a:extLst>
              <a:ext uri="{FF2B5EF4-FFF2-40B4-BE49-F238E27FC236}">
                <a16:creationId xmlns:a16="http://schemas.microsoft.com/office/drawing/2014/main" id="{A1AEC52F-6359-5308-D50A-1ACBD03875CE}"/>
              </a:ext>
            </a:extLst>
          </p:cNvPr>
          <p:cNvSpPr>
            <a:spLocks noGrp="1"/>
          </p:cNvSpPr>
          <p:nvPr>
            <p:ph type="sldNum" sz="quarter" idx="12"/>
          </p:nvPr>
        </p:nvSpPr>
        <p:spPr/>
        <p:txBody>
          <a:bodyPr/>
          <a:lstStyle/>
          <a:p>
            <a:fld id="{4FAB73BC-B049-4115-A692-8D63A059BFB8}" type="slidenum">
              <a:rPr lang="en-US" smtClean="0"/>
              <a:t>8</a:t>
            </a:fld>
            <a:endParaRPr lang="en-US"/>
          </a:p>
        </p:txBody>
      </p:sp>
      <p:sp>
        <p:nvSpPr>
          <p:cNvPr id="10" name="Content Placeholder 2">
            <a:extLst>
              <a:ext uri="{FF2B5EF4-FFF2-40B4-BE49-F238E27FC236}">
                <a16:creationId xmlns:a16="http://schemas.microsoft.com/office/drawing/2014/main" id="{33ECB158-4DAD-2855-6407-96C394914C7F}"/>
              </a:ext>
            </a:extLst>
          </p:cNvPr>
          <p:cNvSpPr txBox="1">
            <a:spLocks/>
          </p:cNvSpPr>
          <p:nvPr/>
        </p:nvSpPr>
        <p:spPr>
          <a:xfrm>
            <a:off x="977220" y="5149594"/>
            <a:ext cx="4068310" cy="79400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SzPct val="80000"/>
              <a:buFont typeface="Arial" panose="020B0604020202020204" pitchFamily="34" charset="0"/>
              <a:buNone/>
              <a:defRPr sz="3200" b="1" kern="1200">
                <a:solidFill>
                  <a:schemeClr val="tx1"/>
                </a:solidFill>
                <a:latin typeface="+mn-lt"/>
                <a:ea typeface="+mn-ea"/>
                <a:cs typeface="+mn-cs"/>
              </a:defRPr>
            </a:lvl1pPr>
            <a:lvl2pPr marL="4572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spcAft>
                <a:spcPts val="400"/>
              </a:spcAft>
              <a:buClr>
                <a:schemeClr val="accent1"/>
              </a:buClr>
              <a:buSzPct val="80000"/>
              <a:buFont typeface="Arial" panose="020B0604020202020204" pitchFamily="34" charset="0"/>
              <a:buNone/>
              <a:defRPr sz="1600" kern="1200">
                <a:solidFill>
                  <a:schemeClr val="tx1">
                    <a:tint val="75000"/>
                  </a:schemeClr>
                </a:solidFill>
                <a:latin typeface="+mn-lt"/>
                <a:ea typeface="+mn-ea"/>
                <a:cs typeface="+mn-cs"/>
              </a:defRPr>
            </a:lvl9pPr>
          </a:lstStyle>
          <a:p>
            <a:endParaRPr lang="en-US" sz="4000" b="0">
              <a:solidFill>
                <a:schemeClr val="accent6">
                  <a:lumMod val="75000"/>
                </a:schemeClr>
              </a:solidFill>
            </a:endParaRPr>
          </a:p>
        </p:txBody>
      </p:sp>
      <p:pic>
        <p:nvPicPr>
          <p:cNvPr id="1026" name="Picture 2">
            <a:extLst>
              <a:ext uri="{FF2B5EF4-FFF2-40B4-BE49-F238E27FC236}">
                <a16:creationId xmlns:a16="http://schemas.microsoft.com/office/drawing/2014/main" id="{A19C9595-A83E-00EE-AAD3-38D1FC777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278" y="1722151"/>
            <a:ext cx="2782796" cy="393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96C0BB5-EB1F-A0FE-D25E-93C1D7866D05}"/>
              </a:ext>
            </a:extLst>
          </p:cNvPr>
          <p:cNvSpPr>
            <a:spLocks noGrp="1"/>
          </p:cNvSpPr>
          <p:nvPr>
            <p:ph type="title"/>
          </p:nvPr>
        </p:nvSpPr>
        <p:spPr>
          <a:xfrm>
            <a:off x="8901278" y="479484"/>
            <a:ext cx="2684980" cy="1102553"/>
          </a:xfrm>
        </p:spPr>
        <p:txBody>
          <a:bodyPr>
            <a:normAutofit/>
          </a:bodyPr>
          <a:lstStyle/>
          <a:p>
            <a:pPr algn="ctr"/>
            <a:r>
              <a:rPr lang="en-AU" sz="2800" b="1"/>
              <a:t>Lent Resource</a:t>
            </a:r>
          </a:p>
        </p:txBody>
      </p:sp>
      <p:pic>
        <p:nvPicPr>
          <p:cNvPr id="11" name="Picture 10">
            <a:extLst>
              <a:ext uri="{FF2B5EF4-FFF2-40B4-BE49-F238E27FC236}">
                <a16:creationId xmlns:a16="http://schemas.microsoft.com/office/drawing/2014/main" id="{0CBE6569-7ED1-893E-3848-205C1D4BAE7C}"/>
              </a:ext>
            </a:extLst>
          </p:cNvPr>
          <p:cNvPicPr>
            <a:picLocks noChangeAspect="1"/>
          </p:cNvPicPr>
          <p:nvPr/>
        </p:nvPicPr>
        <p:blipFill>
          <a:blip r:embed="rId4"/>
          <a:stretch>
            <a:fillRect/>
          </a:stretch>
        </p:blipFill>
        <p:spPr>
          <a:xfrm>
            <a:off x="256672" y="269047"/>
            <a:ext cx="8327985" cy="5596218"/>
          </a:xfrm>
          <a:prstGeom prst="rect">
            <a:avLst/>
          </a:prstGeom>
        </p:spPr>
      </p:pic>
    </p:spTree>
    <p:extLst>
      <p:ext uri="{BB962C8B-B14F-4D97-AF65-F5344CB8AC3E}">
        <p14:creationId xmlns:p14="http://schemas.microsoft.com/office/powerpoint/2010/main" val="318916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2ED1-CAE7-A6F8-9CFA-2423525D6B2E}"/>
              </a:ext>
            </a:extLst>
          </p:cNvPr>
          <p:cNvSpPr>
            <a:spLocks noGrp="1"/>
          </p:cNvSpPr>
          <p:nvPr>
            <p:ph type="title"/>
          </p:nvPr>
        </p:nvSpPr>
        <p:spPr>
          <a:xfrm>
            <a:off x="1143000" y="269047"/>
            <a:ext cx="9875520" cy="1102553"/>
          </a:xfrm>
        </p:spPr>
        <p:txBody>
          <a:bodyPr>
            <a:normAutofit/>
          </a:bodyPr>
          <a:lstStyle/>
          <a:p>
            <a:r>
              <a:rPr lang="en-AU" sz="2800" b="1"/>
              <a:t>The new PSU (Presbytery Support Unit)</a:t>
            </a:r>
          </a:p>
        </p:txBody>
      </p:sp>
      <p:sp>
        <p:nvSpPr>
          <p:cNvPr id="3" name="Content Placeholder 2">
            <a:extLst>
              <a:ext uri="{FF2B5EF4-FFF2-40B4-BE49-F238E27FC236}">
                <a16:creationId xmlns:a16="http://schemas.microsoft.com/office/drawing/2014/main" id="{319E3807-6CE3-93F6-B03F-C0D842FA46D9}"/>
              </a:ext>
            </a:extLst>
          </p:cNvPr>
          <p:cNvSpPr>
            <a:spLocks noGrp="1"/>
          </p:cNvSpPr>
          <p:nvPr>
            <p:ph sz="half" idx="1"/>
          </p:nvPr>
        </p:nvSpPr>
        <p:spPr>
          <a:xfrm>
            <a:off x="751115" y="1262744"/>
            <a:ext cx="5519056" cy="4818016"/>
          </a:xfrm>
        </p:spPr>
        <p:txBody>
          <a:bodyPr vert="horz" lIns="91440" tIns="45720" rIns="91440" bIns="45720" rtlCol="0" anchor="t">
            <a:normAutofit fontScale="92500" lnSpcReduction="20000"/>
          </a:bodyPr>
          <a:lstStyle/>
          <a:p>
            <a:pPr marL="45720" indent="0">
              <a:buNone/>
            </a:pPr>
            <a:r>
              <a:rPr lang="en-AU" sz="2400">
                <a:latin typeface="Aptos" panose="020B0004020202020204" pitchFamily="34" charset="0"/>
              </a:rPr>
              <a:t>What is the Presbytery Support Unit?</a:t>
            </a:r>
          </a:p>
          <a:p>
            <a:pPr fontAlgn="ctr">
              <a:lnSpc>
                <a:spcPct val="100000"/>
              </a:lnSpc>
            </a:pPr>
            <a:r>
              <a:rPr lang="en-AU">
                <a:solidFill>
                  <a:srgbClr val="565656"/>
                </a:solidFill>
                <a:effectLst/>
                <a:latin typeface="Aptos" panose="020B0004020202020204" pitchFamily="34" charset="0"/>
                <a:ea typeface="Aptos" panose="020B0004020202020204" pitchFamily="34" charset="0"/>
                <a:cs typeface="Aptos" panose="020B0004020202020204" pitchFamily="34" charset="0"/>
              </a:rPr>
              <a:t>The Presbytery Support Unit (PSU) is a </a:t>
            </a:r>
            <a:r>
              <a:rPr lang="en-AU">
                <a:solidFill>
                  <a:srgbClr val="565656"/>
                </a:solidFill>
                <a:latin typeface="Aptos" panose="020B0004020202020204" pitchFamily="34" charset="0"/>
                <a:ea typeface="Aptos" panose="020B0004020202020204" pitchFamily="34" charset="0"/>
                <a:cs typeface="Aptos" panose="020B0004020202020204" pitchFamily="34" charset="0"/>
              </a:rPr>
              <a:t>recent</a:t>
            </a:r>
            <a:r>
              <a:rPr lang="en-AU">
                <a:solidFill>
                  <a:srgbClr val="565656"/>
                </a:solidFill>
                <a:effectLst/>
                <a:latin typeface="Aptos" panose="020B0004020202020204" pitchFamily="34" charset="0"/>
                <a:ea typeface="Aptos" panose="020B0004020202020204" pitchFamily="34" charset="0"/>
                <a:cs typeface="Aptos" panose="020B0004020202020204" pitchFamily="34" charset="0"/>
              </a:rPr>
              <a:t>ly established team to support the growth and renewal of Flourishing Presbyteries by strengthening collaboration between congregations, presbyteries, and the Synod.</a:t>
            </a:r>
            <a:endParaRPr lang="en-AU">
              <a:effectLst/>
              <a:latin typeface="Aptos" panose="020B0004020202020204" pitchFamily="34" charset="0"/>
              <a:ea typeface="Aptos" panose="020B0004020202020204" pitchFamily="34" charset="0"/>
              <a:cs typeface="Aptos" panose="020B0004020202020204" pitchFamily="34" charset="0"/>
            </a:endParaRPr>
          </a:p>
          <a:p>
            <a:pPr marL="45720" indent="0" fontAlgn="ctr">
              <a:lnSpc>
                <a:spcPct val="100000"/>
              </a:lnSpc>
              <a:buNone/>
            </a:pPr>
            <a:r>
              <a:rPr lang="en-AU" sz="2400">
                <a:latin typeface="Aptos" panose="020B0004020202020204" pitchFamily="34" charset="0"/>
              </a:rPr>
              <a:t>How do they help?</a:t>
            </a:r>
            <a:r>
              <a:rPr lang="en-US" sz="2400">
                <a:latin typeface="Aptos" panose="020B0004020202020204" pitchFamily="34" charset="0"/>
              </a:rPr>
              <a:t> </a:t>
            </a:r>
          </a:p>
          <a:p>
            <a:pPr fontAlgn="ctr">
              <a:lnSpc>
                <a:spcPct val="100000"/>
              </a:lnSpc>
            </a:pPr>
            <a:r>
              <a:rPr lang="en-US">
                <a:solidFill>
                  <a:srgbClr val="565656"/>
                </a:solidFill>
                <a:latin typeface="Aptos" panose="020B0004020202020204" pitchFamily="34" charset="0"/>
                <a:ea typeface="Aptos" panose="020B0004020202020204" pitchFamily="34" charset="0"/>
                <a:cs typeface="Aptos" panose="020B0004020202020204" pitchFamily="34" charset="0"/>
              </a:rPr>
              <a:t>The PSU is here to </a:t>
            </a:r>
            <a:r>
              <a:rPr lang="en-US">
                <a:solidFill>
                  <a:srgbClr val="565656"/>
                </a:solidFill>
                <a:effectLst/>
                <a:latin typeface="Aptos" panose="020B0004020202020204" pitchFamily="34" charset="0"/>
                <a:ea typeface="Aptos" panose="020B0004020202020204" pitchFamily="34" charset="0"/>
                <a:cs typeface="Aptos" panose="020B0004020202020204" pitchFamily="34" charset="0"/>
              </a:rPr>
              <a:t>lighten the burdens of administration, governance, Safe </a:t>
            </a:r>
            <a:r>
              <a:rPr lang="en-US">
                <a:solidFill>
                  <a:srgbClr val="565656"/>
                </a:solidFill>
                <a:latin typeface="Aptos" panose="020B0004020202020204" pitchFamily="34" charset="0"/>
              </a:rPr>
              <a:t>Church</a:t>
            </a:r>
            <a:r>
              <a:rPr lang="en-US">
                <a:solidFill>
                  <a:srgbClr val="565656"/>
                </a:solidFill>
                <a:effectLst/>
                <a:latin typeface="Aptos" panose="020B0004020202020204" pitchFamily="34" charset="0"/>
                <a:ea typeface="Aptos" panose="020B0004020202020204" pitchFamily="34" charset="0"/>
                <a:cs typeface="Aptos" panose="020B0004020202020204" pitchFamily="34" charset="0"/>
              </a:rPr>
              <a:t>, compliance, finance and property. </a:t>
            </a:r>
            <a:endParaRPr lang="en-AU">
              <a:solidFill>
                <a:srgbClr val="565656"/>
              </a:solidFill>
              <a:effectLst/>
              <a:latin typeface="Aptos" panose="020B0004020202020204" pitchFamily="34" charset="0"/>
              <a:ea typeface="Aptos" panose="020B0004020202020204" pitchFamily="34" charset="0"/>
              <a:cs typeface="Aptos" panose="020B0004020202020204" pitchFamily="34" charset="0"/>
            </a:endParaRPr>
          </a:p>
          <a:p>
            <a:pPr marL="45720" indent="0">
              <a:buNone/>
            </a:pPr>
            <a:r>
              <a:rPr lang="en-AU" sz="2400">
                <a:latin typeface="Aptos" panose="020B0004020202020204" pitchFamily="34" charset="0"/>
              </a:rPr>
              <a:t>How to contact the PSU</a:t>
            </a:r>
          </a:p>
          <a:p>
            <a:pPr fontAlgn="ctr">
              <a:lnSpc>
                <a:spcPts val="1800"/>
              </a:lnSpc>
            </a:pPr>
            <a:r>
              <a:rPr lang="en-AU">
                <a:solidFill>
                  <a:srgbClr val="565656"/>
                </a:solidFill>
                <a:latin typeface="Aptos" panose="020B0004020202020204" pitchFamily="34" charset="0"/>
              </a:rPr>
              <a:t>Please reach out to the PSU with any requests, suggestions, or questions by emailing:</a:t>
            </a:r>
            <a:br>
              <a:rPr lang="en-AU">
                <a:solidFill>
                  <a:srgbClr val="565656"/>
                </a:solidFill>
                <a:latin typeface="Aptos" panose="020B0004020202020204" pitchFamily="34" charset="0"/>
              </a:rPr>
            </a:br>
            <a:br>
              <a:rPr lang="en-AU">
                <a:solidFill>
                  <a:srgbClr val="565656"/>
                </a:solidFill>
                <a:latin typeface="Aptos" panose="020B0004020202020204" pitchFamily="34" charset="0"/>
              </a:rPr>
            </a:br>
            <a:r>
              <a:rPr lang="en-AU" b="1">
                <a:solidFill>
                  <a:srgbClr val="565656"/>
                </a:solidFill>
                <a:latin typeface="Aptos" panose="020B0004020202020204" pitchFamily="34" charset="0"/>
                <a:hlinkClick r:id="rId2">
                  <a:extLst>
                    <a:ext uri="{A12FA001-AC4F-418D-AE19-62706E023703}">
                      <ahyp:hlinkClr xmlns:ahyp="http://schemas.microsoft.com/office/drawing/2018/hyperlinkcolor" val="tx"/>
                    </a:ext>
                  </a:extLst>
                </a:hlinkClick>
              </a:rPr>
              <a:t>presbyterysupportunit@ucaqld.com.au</a:t>
            </a:r>
            <a:endParaRPr lang="en-AU" b="1">
              <a:solidFill>
                <a:srgbClr val="565656"/>
              </a:solidFill>
              <a:latin typeface="Aptos" panose="020B0004020202020204" pitchFamily="34" charset="0"/>
            </a:endParaRPr>
          </a:p>
          <a:p>
            <a:endParaRPr lang="en-AU"/>
          </a:p>
        </p:txBody>
      </p:sp>
      <p:sp>
        <p:nvSpPr>
          <p:cNvPr id="5" name="Slide Number Placeholder 4">
            <a:extLst>
              <a:ext uri="{FF2B5EF4-FFF2-40B4-BE49-F238E27FC236}">
                <a16:creationId xmlns:a16="http://schemas.microsoft.com/office/drawing/2014/main" id="{6A28995D-642D-B111-271C-323A416685F8}"/>
              </a:ext>
            </a:extLst>
          </p:cNvPr>
          <p:cNvSpPr>
            <a:spLocks noGrp="1"/>
          </p:cNvSpPr>
          <p:nvPr>
            <p:ph type="sldNum" sz="quarter" idx="12"/>
          </p:nvPr>
        </p:nvSpPr>
        <p:spPr/>
        <p:txBody>
          <a:bodyPr/>
          <a:lstStyle/>
          <a:p>
            <a:fld id="{4FAB73BC-B049-4115-A692-8D63A059BFB8}" type="slidenum">
              <a:rPr lang="en-US" smtClean="0"/>
              <a:t>9</a:t>
            </a:fld>
            <a:endParaRPr lang="en-US"/>
          </a:p>
        </p:txBody>
      </p:sp>
      <p:pic>
        <p:nvPicPr>
          <p:cNvPr id="7" name="Content Placeholder 6" descr="A group of people posing for a photo&#10;&#10;Description automatically generated">
            <a:extLst>
              <a:ext uri="{FF2B5EF4-FFF2-40B4-BE49-F238E27FC236}">
                <a16:creationId xmlns:a16="http://schemas.microsoft.com/office/drawing/2014/main" id="{1229D9B3-7117-8024-548A-17E7B2C13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539" y="2064444"/>
            <a:ext cx="5662061" cy="3631825"/>
          </a:xfrm>
          <a:prstGeom prst="rect">
            <a:avLst/>
          </a:prstGeom>
        </p:spPr>
      </p:pic>
    </p:spTree>
    <p:extLst>
      <p:ext uri="{BB962C8B-B14F-4D97-AF65-F5344CB8AC3E}">
        <p14:creationId xmlns:p14="http://schemas.microsoft.com/office/powerpoint/2010/main" val="2280214348"/>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Futura LT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wth Renewal Synod Office Strategy" id="{9CD78EAD-9AD2-4292-AA3B-A7D781962889}" vid="{BE4F3C61-D18F-456F-B0DF-B3555D9D401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EAB4CB65E31C4A82C2DBC7A01E337E" ma:contentTypeVersion="6" ma:contentTypeDescription="Create a new document." ma:contentTypeScope="" ma:versionID="0d2d3b697dada67d80caa9ed581058aa">
  <xsd:schema xmlns:xsd="http://www.w3.org/2001/XMLSchema" xmlns:xs="http://www.w3.org/2001/XMLSchema" xmlns:p="http://schemas.microsoft.com/office/2006/metadata/properties" xmlns:ns2="e37c26e4-2820-4b87-b73c-08c72ed8eeec" xmlns:ns3="a138d0ee-2428-4193-afa8-d123e0e2967c" targetNamespace="http://schemas.microsoft.com/office/2006/metadata/properties" ma:root="true" ma:fieldsID="53edade24a1552096c5d27a95d76c7df" ns2:_="" ns3:_="">
    <xsd:import namespace="e37c26e4-2820-4b87-b73c-08c72ed8eeec"/>
    <xsd:import namespace="a138d0ee-2428-4193-afa8-d123e0e2967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c26e4-2820-4b87-b73c-08c72ed8eee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38d0ee-2428-4193-afa8-d123e0e2967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37c26e4-2820-4b87-b73c-08c72ed8eeec">UCQD-1128655716-145</_dlc_DocId>
    <_dlc_DocIdUrl xmlns="e37c26e4-2820-4b87-b73c-08c72ed8eeec">
      <Url>https://ucaqld.sharepoint.com/SLT/_layouts/15/DocIdRedir.aspx?ID=UCQD-1128655716-145</Url>
      <Description>UCQD-1128655716-145</Description>
    </_dlc_DocIdUrl>
    <SharedWithUsers xmlns="e37c26e4-2820-4b87-b73c-08c72ed8eeec">
      <UserInfo>
        <DisplayName>Lyndie Giles</DisplayName>
        <AccountId>40576</AccountId>
        <AccountType/>
      </UserInfo>
      <UserInfo>
        <DisplayName>Simon Moore</DisplayName>
        <AccountId>44217</AccountId>
        <AccountType/>
      </UserInfo>
      <UserInfo>
        <DisplayName>Gretzel Mandingiado</DisplayName>
        <AccountId>47052</AccountId>
        <AccountType/>
      </UserInfo>
    </SharedWithUsers>
  </documentManagement>
</p:properties>
</file>

<file path=customXml/itemProps1.xml><?xml version="1.0" encoding="utf-8"?>
<ds:datastoreItem xmlns:ds="http://schemas.openxmlformats.org/officeDocument/2006/customXml" ds:itemID="{D71354CD-1CAA-47D2-BFF6-320B0F7FB716}">
  <ds:schemaRefs>
    <ds:schemaRef ds:uri="a138d0ee-2428-4193-afa8-d123e0e2967c"/>
    <ds:schemaRef ds:uri="e37c26e4-2820-4b87-b73c-08c72ed8ee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56F372-C30B-4482-BD29-B6A020CB1C4A}">
  <ds:schemaRefs>
    <ds:schemaRef ds:uri="http://schemas.microsoft.com/sharepoint/events"/>
  </ds:schemaRefs>
</ds:datastoreItem>
</file>

<file path=customXml/itemProps3.xml><?xml version="1.0" encoding="utf-8"?>
<ds:datastoreItem xmlns:ds="http://schemas.openxmlformats.org/officeDocument/2006/customXml" ds:itemID="{E1A74A14-A0F2-4367-9BE9-6AE8B9121E24}">
  <ds:schemaRefs>
    <ds:schemaRef ds:uri="http://schemas.microsoft.com/sharepoint/v3/contenttype/forms"/>
  </ds:schemaRefs>
</ds:datastoreItem>
</file>

<file path=customXml/itemProps4.xml><?xml version="1.0" encoding="utf-8"?>
<ds:datastoreItem xmlns:ds="http://schemas.openxmlformats.org/officeDocument/2006/customXml" ds:itemID="{F7713439-AA68-4F2C-8830-15F6CE527C62}">
  <ds:schemaRefs>
    <ds:schemaRef ds:uri="a138d0ee-2428-4193-afa8-d123e0e2967c"/>
    <ds:schemaRef ds:uri="e37c26e4-2820-4b87-b73c-08c72ed8ee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12</Slides>
  <Notes>5</Notes>
  <HiddenSlides>0</HiddenSlide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template</vt:lpstr>
      <vt:lpstr>Basis</vt:lpstr>
      <vt:lpstr>Office Theme</vt:lpstr>
      <vt:lpstr>PowerPoint Presentation</vt:lpstr>
      <vt:lpstr>PowerPoint Presentation</vt:lpstr>
      <vt:lpstr>At Synod in Session in May the following papers will be proposed - </vt:lpstr>
      <vt:lpstr>PowerPoint Presentation</vt:lpstr>
      <vt:lpstr>PowerPoint Presentation</vt:lpstr>
      <vt:lpstr>How the funds work - </vt:lpstr>
      <vt:lpstr> </vt:lpstr>
      <vt:lpstr>Lent Resource</vt:lpstr>
      <vt:lpstr>The new PSU (Presbytery Support Unit)</vt:lpstr>
      <vt:lpstr>Why would you contact us?</vt:lpstr>
      <vt:lpstr>Safeguarding/Safe Church - Update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Lyndie Giles</dc:creator>
  <cp:revision>2</cp:revision>
  <cp:lastPrinted>2025-02-19T01:03:39Z</cp:lastPrinted>
  <dcterms:created xsi:type="dcterms:W3CDTF">2024-06-14T02:47:40Z</dcterms:created>
  <dcterms:modified xsi:type="dcterms:W3CDTF">2025-02-20T06:59:46Z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0x0101000EEAB4CB65E31C4A82C2DBC7A01E337E</vt:lpwstr>
  </property>
  <property fmtid="{D5CDD505-2E9C-101B-9397-08002B2CF9AE}" pid="3" name="_dlc_DocIdItemGuid">
    <vt:lpwstr>0716e4ec-0fce-46b6-9565-a1eb315e84ad</vt:lpwstr>
  </property>
</Properties>
</file>